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94" r:id="rId1"/>
  </p:sldMasterIdLst>
  <p:notesMasterIdLst>
    <p:notesMasterId r:id="rId16"/>
  </p:notesMasterIdLst>
  <p:sldIdLst>
    <p:sldId id="256" r:id="rId2"/>
    <p:sldId id="263" r:id="rId3"/>
    <p:sldId id="260" r:id="rId4"/>
    <p:sldId id="267" r:id="rId5"/>
    <p:sldId id="268" r:id="rId6"/>
    <p:sldId id="269" r:id="rId7"/>
    <p:sldId id="264" r:id="rId8"/>
    <p:sldId id="272" r:id="rId9"/>
    <p:sldId id="258" r:id="rId10"/>
    <p:sldId id="257" r:id="rId11"/>
    <p:sldId id="259" r:id="rId12"/>
    <p:sldId id="265" r:id="rId13"/>
    <p:sldId id="262" r:id="rId14"/>
    <p:sldId id="271"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704"/>
    <p:restoredTop sz="86466"/>
  </p:normalViewPr>
  <p:slideViewPr>
    <p:cSldViewPr snapToGrid="0" snapToObjects="1">
      <p:cViewPr varScale="1">
        <p:scale>
          <a:sx n="93" d="100"/>
          <a:sy n="93" d="100"/>
        </p:scale>
        <p:origin x="224" y="320"/>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p:cViewPr varScale="1">
        <p:scale>
          <a:sx n="86" d="100"/>
          <a:sy n="86" d="100"/>
        </p:scale>
        <p:origin x="2520" y="20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_rels/data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svg"/><Relationship Id="rId1" Type="http://schemas.openxmlformats.org/officeDocument/2006/relationships/image" Target="../media/image15.png"/><Relationship Id="rId6" Type="http://schemas.openxmlformats.org/officeDocument/2006/relationships/image" Target="../media/image20.svg"/><Relationship Id="rId5" Type="http://schemas.openxmlformats.org/officeDocument/2006/relationships/image" Target="../media/image19.png"/><Relationship Id="rId4" Type="http://schemas.openxmlformats.org/officeDocument/2006/relationships/image" Target="../media/image18.svg"/></Relationships>
</file>

<file path=ppt/diagrams/_rels/data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svg"/><Relationship Id="rId1" Type="http://schemas.openxmlformats.org/officeDocument/2006/relationships/image" Target="../media/image26.png"/><Relationship Id="rId6" Type="http://schemas.openxmlformats.org/officeDocument/2006/relationships/image" Target="../media/image31.svg"/><Relationship Id="rId5" Type="http://schemas.openxmlformats.org/officeDocument/2006/relationships/image" Target="../media/image30.png"/><Relationship Id="rId4" Type="http://schemas.openxmlformats.org/officeDocument/2006/relationships/image" Target="../media/image29.svg"/></Relationships>
</file>

<file path=ppt/diagrams/_rels/drawing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16.svg"/><Relationship Id="rId1" Type="http://schemas.openxmlformats.org/officeDocument/2006/relationships/image" Target="../media/image21.png"/><Relationship Id="rId6" Type="http://schemas.openxmlformats.org/officeDocument/2006/relationships/image" Target="../media/image20.svg"/><Relationship Id="rId5" Type="http://schemas.openxmlformats.org/officeDocument/2006/relationships/image" Target="../media/image23.png"/><Relationship Id="rId4" Type="http://schemas.openxmlformats.org/officeDocument/2006/relationships/image" Target="../media/image18.svg"/></Relationships>
</file>

<file path=ppt/diagrams/_rels/drawing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27.svg"/><Relationship Id="rId1" Type="http://schemas.openxmlformats.org/officeDocument/2006/relationships/image" Target="../media/image32.png"/><Relationship Id="rId6" Type="http://schemas.openxmlformats.org/officeDocument/2006/relationships/image" Target="../media/image31.svg"/><Relationship Id="rId5" Type="http://schemas.openxmlformats.org/officeDocument/2006/relationships/image" Target="../media/image34.png"/><Relationship Id="rId4" Type="http://schemas.openxmlformats.org/officeDocument/2006/relationships/image" Target="../media/image29.svg"/></Relationships>
</file>

<file path=ppt/diagrams/colors1.xml><?xml version="1.0" encoding="utf-8"?>
<dgm:colorsDef xmlns:dgm="http://schemas.openxmlformats.org/drawingml/2006/diagram" xmlns:a="http://schemas.openxmlformats.org/drawingml/2006/main" uniqueId="urn:microsoft.com/office/officeart/2018/5/colors/Iconchunking_neutralicon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bg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EFA9B7B-CA95-F745-8ED9-06508623CAAB}" type="doc">
      <dgm:prSet loTypeId="urn:microsoft.com/office/officeart/2018/2/layout/IconVerticalSolidList" loCatId="icon" qsTypeId="urn:microsoft.com/office/officeart/2005/8/quickstyle/simple1" qsCatId="simple" csTypeId="urn:microsoft.com/office/officeart/2018/5/colors/Iconchunking_neutralicontext_colorful1" csCatId="colorful" phldr="1"/>
      <dgm:spPr/>
      <dgm:t>
        <a:bodyPr/>
        <a:lstStyle/>
        <a:p>
          <a:endParaRPr lang="en-US"/>
        </a:p>
      </dgm:t>
    </dgm:pt>
    <dgm:pt modelId="{28893C81-DC29-7E46-9E6A-7A0BF7D69D36}">
      <dgm:prSet phldrT="[Text]"/>
      <dgm:spPr/>
      <dgm:t>
        <a:bodyPr/>
        <a:lstStyle/>
        <a:p>
          <a:pPr>
            <a:lnSpc>
              <a:spcPct val="100000"/>
            </a:lnSpc>
          </a:pPr>
          <a:r>
            <a:rPr lang="en-US" dirty="0"/>
            <a:t>Origination</a:t>
          </a:r>
        </a:p>
      </dgm:t>
    </dgm:pt>
    <dgm:pt modelId="{2FDA4CE2-125B-604F-800F-3E6D98BD5D00}" type="parTrans" cxnId="{FBDA94A0-6D67-8743-B1CB-E2976CDB7CC0}">
      <dgm:prSet/>
      <dgm:spPr/>
      <dgm:t>
        <a:bodyPr/>
        <a:lstStyle/>
        <a:p>
          <a:endParaRPr lang="en-US"/>
        </a:p>
      </dgm:t>
    </dgm:pt>
    <dgm:pt modelId="{D7B64145-8DB2-2F40-B006-7F93FAD57ECF}" type="sibTrans" cxnId="{FBDA94A0-6D67-8743-B1CB-E2976CDB7CC0}">
      <dgm:prSet/>
      <dgm:spPr/>
      <dgm:t>
        <a:bodyPr/>
        <a:lstStyle/>
        <a:p>
          <a:endParaRPr lang="en-US"/>
        </a:p>
      </dgm:t>
    </dgm:pt>
    <dgm:pt modelId="{33D21866-29B9-BF4F-8ED0-70A1F0D898E8}">
      <dgm:prSet phldrT="[Text]"/>
      <dgm:spPr/>
      <dgm:t>
        <a:bodyPr/>
        <a:lstStyle/>
        <a:p>
          <a:pPr>
            <a:lnSpc>
              <a:spcPct val="100000"/>
            </a:lnSpc>
          </a:pPr>
          <a:r>
            <a:rPr lang="en-US" dirty="0"/>
            <a:t>Project development</a:t>
          </a:r>
        </a:p>
      </dgm:t>
    </dgm:pt>
    <dgm:pt modelId="{3F79C2FE-874F-E14A-9031-400B51550612}" type="parTrans" cxnId="{5E4B5C54-1029-6945-A2BB-4EE14D31B3D2}">
      <dgm:prSet/>
      <dgm:spPr/>
      <dgm:t>
        <a:bodyPr/>
        <a:lstStyle/>
        <a:p>
          <a:endParaRPr lang="en-US"/>
        </a:p>
      </dgm:t>
    </dgm:pt>
    <dgm:pt modelId="{E17C4A90-E3E8-D446-8B16-720264964A7A}" type="sibTrans" cxnId="{5E4B5C54-1029-6945-A2BB-4EE14D31B3D2}">
      <dgm:prSet/>
      <dgm:spPr/>
      <dgm:t>
        <a:bodyPr/>
        <a:lstStyle/>
        <a:p>
          <a:endParaRPr lang="en-US"/>
        </a:p>
      </dgm:t>
    </dgm:pt>
    <dgm:pt modelId="{88C0AAB3-E30A-D848-B8A8-D61ED207C04C}">
      <dgm:prSet phldrT="[Text]"/>
      <dgm:spPr/>
      <dgm:t>
        <a:bodyPr/>
        <a:lstStyle/>
        <a:p>
          <a:pPr>
            <a:lnSpc>
              <a:spcPct val="100000"/>
            </a:lnSpc>
          </a:pPr>
          <a:r>
            <a:rPr lang="en-US" dirty="0"/>
            <a:t>Pipeline creation</a:t>
          </a:r>
        </a:p>
      </dgm:t>
    </dgm:pt>
    <dgm:pt modelId="{B233D97A-A5D4-494C-982F-604D3CE016DF}" type="parTrans" cxnId="{54EDF5F7-B5E3-ED45-8C8E-CBD0A84C5392}">
      <dgm:prSet/>
      <dgm:spPr/>
      <dgm:t>
        <a:bodyPr/>
        <a:lstStyle/>
        <a:p>
          <a:endParaRPr lang="en-US"/>
        </a:p>
      </dgm:t>
    </dgm:pt>
    <dgm:pt modelId="{34206D7C-60E0-A541-8559-99098D73A50E}" type="sibTrans" cxnId="{54EDF5F7-B5E3-ED45-8C8E-CBD0A84C5392}">
      <dgm:prSet/>
      <dgm:spPr/>
      <dgm:t>
        <a:bodyPr/>
        <a:lstStyle/>
        <a:p>
          <a:endParaRPr lang="en-US"/>
        </a:p>
      </dgm:t>
    </dgm:pt>
    <dgm:pt modelId="{52ABB2EE-60EF-6545-ABF6-ECCEFF40E4F4}">
      <dgm:prSet phldrT="[Text]"/>
      <dgm:spPr/>
      <dgm:t>
        <a:bodyPr/>
        <a:lstStyle/>
        <a:p>
          <a:pPr>
            <a:lnSpc>
              <a:spcPct val="100000"/>
            </a:lnSpc>
          </a:pPr>
          <a:r>
            <a:rPr lang="en-US" dirty="0"/>
            <a:t>Certification</a:t>
          </a:r>
        </a:p>
      </dgm:t>
    </dgm:pt>
    <dgm:pt modelId="{BD768D1C-DE5F-3842-BC30-0628864AA9D4}" type="parTrans" cxnId="{44228F04-A712-FB4E-9BD5-2ADC731DD9B1}">
      <dgm:prSet/>
      <dgm:spPr/>
      <dgm:t>
        <a:bodyPr/>
        <a:lstStyle/>
        <a:p>
          <a:endParaRPr lang="en-US"/>
        </a:p>
      </dgm:t>
    </dgm:pt>
    <dgm:pt modelId="{7ED2DCCF-1984-8F4F-871B-B9DCA2912232}" type="sibTrans" cxnId="{44228F04-A712-FB4E-9BD5-2ADC731DD9B1}">
      <dgm:prSet/>
      <dgm:spPr/>
      <dgm:t>
        <a:bodyPr/>
        <a:lstStyle/>
        <a:p>
          <a:endParaRPr lang="en-US"/>
        </a:p>
      </dgm:t>
    </dgm:pt>
    <dgm:pt modelId="{C1277A0E-857E-0B45-B5AF-C3B5D4922C97}">
      <dgm:prSet phldrT="[Text]"/>
      <dgm:spPr/>
      <dgm:t>
        <a:bodyPr/>
        <a:lstStyle/>
        <a:p>
          <a:pPr>
            <a:lnSpc>
              <a:spcPct val="100000"/>
            </a:lnSpc>
          </a:pPr>
          <a:r>
            <a:rPr lang="en-US" dirty="0"/>
            <a:t>Obtaining sustainability verification</a:t>
          </a:r>
        </a:p>
      </dgm:t>
    </dgm:pt>
    <dgm:pt modelId="{730C4891-5287-2645-9B45-58B115C411A9}" type="parTrans" cxnId="{FE6E0EBF-9D6B-1A4F-B35B-54D1D6D96700}">
      <dgm:prSet/>
      <dgm:spPr/>
      <dgm:t>
        <a:bodyPr/>
        <a:lstStyle/>
        <a:p>
          <a:endParaRPr lang="en-US"/>
        </a:p>
      </dgm:t>
    </dgm:pt>
    <dgm:pt modelId="{A7680849-53C2-954D-A100-C54C3D3DB5A4}" type="sibTrans" cxnId="{FE6E0EBF-9D6B-1A4F-B35B-54D1D6D96700}">
      <dgm:prSet/>
      <dgm:spPr/>
      <dgm:t>
        <a:bodyPr/>
        <a:lstStyle/>
        <a:p>
          <a:endParaRPr lang="en-US"/>
        </a:p>
      </dgm:t>
    </dgm:pt>
    <dgm:pt modelId="{83E68C24-A6D5-5849-AFDB-FEA8C6DA8F4C}">
      <dgm:prSet phldrT="[Text]"/>
      <dgm:spPr/>
      <dgm:t>
        <a:bodyPr/>
        <a:lstStyle/>
        <a:p>
          <a:pPr>
            <a:lnSpc>
              <a:spcPct val="100000"/>
            </a:lnSpc>
          </a:pPr>
          <a:r>
            <a:rPr lang="en-US" dirty="0"/>
            <a:t>Using financial instruments to manage risk</a:t>
          </a:r>
        </a:p>
      </dgm:t>
    </dgm:pt>
    <dgm:pt modelId="{971964A6-A187-1842-B179-98CCE8F5EEC8}" type="parTrans" cxnId="{3D012EDF-8E97-5441-B92D-C54D3881A875}">
      <dgm:prSet/>
      <dgm:spPr/>
      <dgm:t>
        <a:bodyPr/>
        <a:lstStyle/>
        <a:p>
          <a:endParaRPr lang="en-US"/>
        </a:p>
      </dgm:t>
    </dgm:pt>
    <dgm:pt modelId="{B5E34611-8036-D24C-9146-113E8F7897B2}" type="sibTrans" cxnId="{3D012EDF-8E97-5441-B92D-C54D3881A875}">
      <dgm:prSet/>
      <dgm:spPr/>
      <dgm:t>
        <a:bodyPr/>
        <a:lstStyle/>
        <a:p>
          <a:endParaRPr lang="en-US"/>
        </a:p>
      </dgm:t>
    </dgm:pt>
    <dgm:pt modelId="{95443693-8C9B-8B4E-8192-C3B0406B3106}">
      <dgm:prSet phldrT="[Text]"/>
      <dgm:spPr/>
      <dgm:t>
        <a:bodyPr/>
        <a:lstStyle/>
        <a:p>
          <a:pPr>
            <a:lnSpc>
              <a:spcPct val="100000"/>
            </a:lnSpc>
          </a:pPr>
          <a:r>
            <a:rPr lang="en-US" dirty="0"/>
            <a:t>Access </a:t>
          </a:r>
        </a:p>
      </dgm:t>
    </dgm:pt>
    <dgm:pt modelId="{C042F42E-8CFA-B24C-8162-12D02FD7A7BA}" type="parTrans" cxnId="{88692040-C4A4-7840-9C0E-0845344CD2A1}">
      <dgm:prSet/>
      <dgm:spPr/>
      <dgm:t>
        <a:bodyPr/>
        <a:lstStyle/>
        <a:p>
          <a:endParaRPr lang="en-US"/>
        </a:p>
      </dgm:t>
    </dgm:pt>
    <dgm:pt modelId="{F4A3021E-CE65-DB41-9503-76ADCB619F54}" type="sibTrans" cxnId="{88692040-C4A4-7840-9C0E-0845344CD2A1}">
      <dgm:prSet/>
      <dgm:spPr/>
      <dgm:t>
        <a:bodyPr/>
        <a:lstStyle/>
        <a:p>
          <a:endParaRPr lang="en-US"/>
        </a:p>
      </dgm:t>
    </dgm:pt>
    <dgm:pt modelId="{C0EA3076-E396-6749-9CB5-7BAD712F0C87}">
      <dgm:prSet phldrT="[Text]"/>
      <dgm:spPr/>
      <dgm:t>
        <a:bodyPr/>
        <a:lstStyle/>
        <a:p>
          <a:pPr>
            <a:lnSpc>
              <a:spcPct val="100000"/>
            </a:lnSpc>
          </a:pPr>
          <a:r>
            <a:rPr lang="en-US" dirty="0"/>
            <a:t>Issuance abroad</a:t>
          </a:r>
        </a:p>
      </dgm:t>
    </dgm:pt>
    <dgm:pt modelId="{7AD34640-C697-404D-83F3-D1FE7ED82D26}" type="parTrans" cxnId="{FEC7FE3C-C530-0C44-A69B-B8CEFE5524E8}">
      <dgm:prSet/>
      <dgm:spPr/>
      <dgm:t>
        <a:bodyPr/>
        <a:lstStyle/>
        <a:p>
          <a:endParaRPr lang="en-US"/>
        </a:p>
      </dgm:t>
    </dgm:pt>
    <dgm:pt modelId="{5FC4CCE0-83C2-5B4E-8C2A-9CB8266BDBCE}" type="sibTrans" cxnId="{FEC7FE3C-C530-0C44-A69B-B8CEFE5524E8}">
      <dgm:prSet/>
      <dgm:spPr/>
      <dgm:t>
        <a:bodyPr/>
        <a:lstStyle/>
        <a:p>
          <a:endParaRPr lang="en-US"/>
        </a:p>
      </dgm:t>
    </dgm:pt>
    <dgm:pt modelId="{AB680385-47FF-D94B-A909-4D16854FD3D6}">
      <dgm:prSet phldrT="[Text]"/>
      <dgm:spPr/>
      <dgm:t>
        <a:bodyPr/>
        <a:lstStyle/>
        <a:p>
          <a:pPr>
            <a:lnSpc>
              <a:spcPct val="100000"/>
            </a:lnSpc>
          </a:pPr>
          <a:r>
            <a:rPr lang="en-US" dirty="0"/>
            <a:t>Access to specialized green finance domestically</a:t>
          </a:r>
        </a:p>
      </dgm:t>
    </dgm:pt>
    <dgm:pt modelId="{248E710A-8E50-E242-801F-C8E46B28D435}" type="parTrans" cxnId="{B99A809A-976D-1A4F-A683-15C0B24051A4}">
      <dgm:prSet/>
      <dgm:spPr/>
      <dgm:t>
        <a:bodyPr/>
        <a:lstStyle/>
        <a:p>
          <a:endParaRPr lang="en-US"/>
        </a:p>
      </dgm:t>
    </dgm:pt>
    <dgm:pt modelId="{1169B992-8664-0D4C-BFE4-B4F953F91B45}" type="sibTrans" cxnId="{B99A809A-976D-1A4F-A683-15C0B24051A4}">
      <dgm:prSet/>
      <dgm:spPr/>
      <dgm:t>
        <a:bodyPr/>
        <a:lstStyle/>
        <a:p>
          <a:endParaRPr lang="en-US"/>
        </a:p>
      </dgm:t>
    </dgm:pt>
    <dgm:pt modelId="{C69AFFDB-D9FD-9542-A118-14A5CA25CE01}">
      <dgm:prSet phldrT="[Text]"/>
      <dgm:spPr/>
      <dgm:t>
        <a:bodyPr/>
        <a:lstStyle/>
        <a:p>
          <a:pPr>
            <a:lnSpc>
              <a:spcPct val="100000"/>
            </a:lnSpc>
          </a:pPr>
          <a:r>
            <a:rPr lang="en-US" dirty="0"/>
            <a:t>Vision and planning</a:t>
          </a:r>
        </a:p>
      </dgm:t>
    </dgm:pt>
    <dgm:pt modelId="{60DCB928-C284-644F-BB75-45131DC8F10B}" type="parTrans" cxnId="{2F92EA80-7D21-B245-AEE3-52DE4905AC97}">
      <dgm:prSet/>
      <dgm:spPr/>
      <dgm:t>
        <a:bodyPr/>
        <a:lstStyle/>
        <a:p>
          <a:endParaRPr lang="en-US"/>
        </a:p>
      </dgm:t>
    </dgm:pt>
    <dgm:pt modelId="{6A5BA357-9E26-4446-95F0-C269B10DD469}" type="sibTrans" cxnId="{2F92EA80-7D21-B245-AEE3-52DE4905AC97}">
      <dgm:prSet/>
      <dgm:spPr/>
      <dgm:t>
        <a:bodyPr/>
        <a:lstStyle/>
        <a:p>
          <a:endParaRPr lang="en-US"/>
        </a:p>
      </dgm:t>
    </dgm:pt>
    <dgm:pt modelId="{87DBAC27-CFFA-45D1-8217-7A831B3090E5}" type="pres">
      <dgm:prSet presAssocID="{4EFA9B7B-CA95-F745-8ED9-06508623CAAB}" presName="root" presStyleCnt="0">
        <dgm:presLayoutVars>
          <dgm:dir/>
          <dgm:resizeHandles val="exact"/>
        </dgm:presLayoutVars>
      </dgm:prSet>
      <dgm:spPr/>
    </dgm:pt>
    <dgm:pt modelId="{AA66CFC8-39FD-4106-8890-23C68581FC77}" type="pres">
      <dgm:prSet presAssocID="{28893C81-DC29-7E46-9E6A-7A0BF7D69D36}" presName="compNode" presStyleCnt="0"/>
      <dgm:spPr/>
    </dgm:pt>
    <dgm:pt modelId="{922EC2E4-3179-4E6F-A8EE-9C603F003D8A}" type="pres">
      <dgm:prSet presAssocID="{28893C81-DC29-7E46-9E6A-7A0BF7D69D36}" presName="bgRect" presStyleLbl="bgShp" presStyleIdx="0" presStyleCnt="3"/>
      <dgm:spPr/>
    </dgm:pt>
    <dgm:pt modelId="{C2E78B91-BDBA-46E0-9F55-8426AB617F0A}" type="pres">
      <dgm:prSet presAssocID="{28893C81-DC29-7E46-9E6A-7A0BF7D69D36}" presName="iconRect" presStyleLbl="node1" presStyleIdx="0" presStyleCnt="3"/>
      <dgm:spPr>
        <a:blipFill>
          <a:blip xmlns:r="http://schemas.openxmlformats.org/officeDocument/2006/relationships" r:embed="rId1" cstate="email">
            <a:extLst>
              <a:ext uri="{28A0092B-C50C-407E-A947-70E740481C1C}">
                <a14:useLocalDpi xmlns:a14="http://schemas.microsoft.com/office/drawing/2010/main"/>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Ecommerce"/>
        </a:ext>
      </dgm:extLst>
    </dgm:pt>
    <dgm:pt modelId="{848237C4-10A0-41D8-9E29-036CAAD9ABA1}" type="pres">
      <dgm:prSet presAssocID="{28893C81-DC29-7E46-9E6A-7A0BF7D69D36}" presName="spaceRect" presStyleCnt="0"/>
      <dgm:spPr/>
    </dgm:pt>
    <dgm:pt modelId="{3373FE3D-C6F2-46A6-A44B-9D14A022D1FC}" type="pres">
      <dgm:prSet presAssocID="{28893C81-DC29-7E46-9E6A-7A0BF7D69D36}" presName="parTx" presStyleLbl="revTx" presStyleIdx="0" presStyleCnt="6">
        <dgm:presLayoutVars>
          <dgm:chMax val="0"/>
          <dgm:chPref val="0"/>
        </dgm:presLayoutVars>
      </dgm:prSet>
      <dgm:spPr/>
    </dgm:pt>
    <dgm:pt modelId="{D4001ED7-8324-4CCD-9428-16BDDEFB5A90}" type="pres">
      <dgm:prSet presAssocID="{28893C81-DC29-7E46-9E6A-7A0BF7D69D36}" presName="desTx" presStyleLbl="revTx" presStyleIdx="1" presStyleCnt="6">
        <dgm:presLayoutVars/>
      </dgm:prSet>
      <dgm:spPr/>
    </dgm:pt>
    <dgm:pt modelId="{15109053-BF25-497A-BDC9-B91D5A0C04D7}" type="pres">
      <dgm:prSet presAssocID="{D7B64145-8DB2-2F40-B006-7F93FAD57ECF}" presName="sibTrans" presStyleCnt="0"/>
      <dgm:spPr/>
    </dgm:pt>
    <dgm:pt modelId="{0CD2449E-D65F-4163-90C9-01FFCC4837EB}" type="pres">
      <dgm:prSet presAssocID="{52ABB2EE-60EF-6545-ABF6-ECCEFF40E4F4}" presName="compNode" presStyleCnt="0"/>
      <dgm:spPr/>
    </dgm:pt>
    <dgm:pt modelId="{FE4ED5DC-04FE-449B-A4D7-86077FE03BA5}" type="pres">
      <dgm:prSet presAssocID="{52ABB2EE-60EF-6545-ABF6-ECCEFF40E4F4}" presName="bgRect" presStyleLbl="bgShp" presStyleIdx="1" presStyleCnt="3"/>
      <dgm:spPr/>
    </dgm:pt>
    <dgm:pt modelId="{BC43430D-2459-442A-AA6F-9EB96B2BEEA3}" type="pres">
      <dgm:prSet presAssocID="{52ABB2EE-60EF-6545-ABF6-ECCEFF40E4F4}" presName="iconRect" presStyleLbl="node1" presStyleIdx="1" presStyleCnt="3"/>
      <dgm:spPr>
        <a:blipFill>
          <a:blip xmlns:r="http://schemas.openxmlformats.org/officeDocument/2006/relationships"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heck List"/>
        </a:ext>
      </dgm:extLst>
    </dgm:pt>
    <dgm:pt modelId="{38263877-68BE-4914-B8B3-BCA7253C5FCC}" type="pres">
      <dgm:prSet presAssocID="{52ABB2EE-60EF-6545-ABF6-ECCEFF40E4F4}" presName="spaceRect" presStyleCnt="0"/>
      <dgm:spPr/>
    </dgm:pt>
    <dgm:pt modelId="{8FD77687-6400-42ED-B1B6-B69F3ECFE404}" type="pres">
      <dgm:prSet presAssocID="{52ABB2EE-60EF-6545-ABF6-ECCEFF40E4F4}" presName="parTx" presStyleLbl="revTx" presStyleIdx="2" presStyleCnt="6">
        <dgm:presLayoutVars>
          <dgm:chMax val="0"/>
          <dgm:chPref val="0"/>
        </dgm:presLayoutVars>
      </dgm:prSet>
      <dgm:spPr/>
    </dgm:pt>
    <dgm:pt modelId="{85DB813D-3D2E-4BEF-84D7-9C3542788615}" type="pres">
      <dgm:prSet presAssocID="{52ABB2EE-60EF-6545-ABF6-ECCEFF40E4F4}" presName="desTx" presStyleLbl="revTx" presStyleIdx="3" presStyleCnt="6">
        <dgm:presLayoutVars/>
      </dgm:prSet>
      <dgm:spPr/>
    </dgm:pt>
    <dgm:pt modelId="{F34E91C3-7168-4570-8869-37BB66F132F4}" type="pres">
      <dgm:prSet presAssocID="{7ED2DCCF-1984-8F4F-871B-B9DCA2912232}" presName="sibTrans" presStyleCnt="0"/>
      <dgm:spPr/>
    </dgm:pt>
    <dgm:pt modelId="{3CC28840-4ACE-4B35-BE51-8A75D6841B6E}" type="pres">
      <dgm:prSet presAssocID="{95443693-8C9B-8B4E-8192-C3B0406B3106}" presName="compNode" presStyleCnt="0"/>
      <dgm:spPr/>
    </dgm:pt>
    <dgm:pt modelId="{6FA27557-6D69-4535-A53B-577ED75BD466}" type="pres">
      <dgm:prSet presAssocID="{95443693-8C9B-8B4E-8192-C3B0406B3106}" presName="bgRect" presStyleLbl="bgShp" presStyleIdx="2" presStyleCnt="3"/>
      <dgm:spPr/>
    </dgm:pt>
    <dgm:pt modelId="{84AD08F5-BB7F-412F-B56C-B95D03C716D1}" type="pres">
      <dgm:prSet presAssocID="{95443693-8C9B-8B4E-8192-C3B0406B3106}" presName="iconRect" presStyleLbl="node1" presStyleIdx="2" presStyleCnt="3"/>
      <dgm:spPr>
        <a:blipFill>
          <a:blip xmlns:r="http://schemas.openxmlformats.org/officeDocument/2006/relationships" r:embed="rId5" cstate="email">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Earth Globe Europe-Africa"/>
        </a:ext>
      </dgm:extLst>
    </dgm:pt>
    <dgm:pt modelId="{A370D3A3-EFFA-4D2A-913F-1075A5DFEEB4}" type="pres">
      <dgm:prSet presAssocID="{95443693-8C9B-8B4E-8192-C3B0406B3106}" presName="spaceRect" presStyleCnt="0"/>
      <dgm:spPr/>
    </dgm:pt>
    <dgm:pt modelId="{EC406B46-61E8-46F2-B9D4-316FE648936F}" type="pres">
      <dgm:prSet presAssocID="{95443693-8C9B-8B4E-8192-C3B0406B3106}" presName="parTx" presStyleLbl="revTx" presStyleIdx="4" presStyleCnt="6">
        <dgm:presLayoutVars>
          <dgm:chMax val="0"/>
          <dgm:chPref val="0"/>
        </dgm:presLayoutVars>
      </dgm:prSet>
      <dgm:spPr/>
    </dgm:pt>
    <dgm:pt modelId="{0ADAE643-209C-4B02-9709-A7D2148BD283}" type="pres">
      <dgm:prSet presAssocID="{95443693-8C9B-8B4E-8192-C3B0406B3106}" presName="desTx" presStyleLbl="revTx" presStyleIdx="5" presStyleCnt="6">
        <dgm:presLayoutVars/>
      </dgm:prSet>
      <dgm:spPr/>
    </dgm:pt>
  </dgm:ptLst>
  <dgm:cxnLst>
    <dgm:cxn modelId="{44228F04-A712-FB4E-9BD5-2ADC731DD9B1}" srcId="{4EFA9B7B-CA95-F745-8ED9-06508623CAAB}" destId="{52ABB2EE-60EF-6545-ABF6-ECCEFF40E4F4}" srcOrd="1" destOrd="0" parTransId="{BD768D1C-DE5F-3842-BC30-0628864AA9D4}" sibTransId="{7ED2DCCF-1984-8F4F-871B-B9DCA2912232}"/>
    <dgm:cxn modelId="{2A71340A-51C8-834B-B798-01822884E973}" type="presOf" srcId="{C0EA3076-E396-6749-9CB5-7BAD712F0C87}" destId="{0ADAE643-209C-4B02-9709-A7D2148BD283}" srcOrd="0" destOrd="1" presId="urn:microsoft.com/office/officeart/2018/2/layout/IconVerticalSolidList"/>
    <dgm:cxn modelId="{FB9CCA13-095E-C546-A65C-65568512B2D3}" type="presOf" srcId="{28893C81-DC29-7E46-9E6A-7A0BF7D69D36}" destId="{3373FE3D-C6F2-46A6-A44B-9D14A022D1FC}" srcOrd="0" destOrd="0" presId="urn:microsoft.com/office/officeart/2018/2/layout/IconVerticalSolidList"/>
    <dgm:cxn modelId="{FEC7FE3C-C530-0C44-A69B-B8CEFE5524E8}" srcId="{95443693-8C9B-8B4E-8192-C3B0406B3106}" destId="{C0EA3076-E396-6749-9CB5-7BAD712F0C87}" srcOrd="1" destOrd="0" parTransId="{7AD34640-C697-404D-83F3-D1FE7ED82D26}" sibTransId="{5FC4CCE0-83C2-5B4E-8C2A-9CB8266BDBCE}"/>
    <dgm:cxn modelId="{88692040-C4A4-7840-9C0E-0845344CD2A1}" srcId="{4EFA9B7B-CA95-F745-8ED9-06508623CAAB}" destId="{95443693-8C9B-8B4E-8192-C3B0406B3106}" srcOrd="2" destOrd="0" parTransId="{C042F42E-8CFA-B24C-8162-12D02FD7A7BA}" sibTransId="{F4A3021E-CE65-DB41-9503-76ADCB619F54}"/>
    <dgm:cxn modelId="{E3D97850-746F-A04E-9825-10330FACB65F}" type="presOf" srcId="{33D21866-29B9-BF4F-8ED0-70A1F0D898E8}" destId="{D4001ED7-8324-4CCD-9428-16BDDEFB5A90}" srcOrd="0" destOrd="1" presId="urn:microsoft.com/office/officeart/2018/2/layout/IconVerticalSolidList"/>
    <dgm:cxn modelId="{5E4B5C54-1029-6945-A2BB-4EE14D31B3D2}" srcId="{28893C81-DC29-7E46-9E6A-7A0BF7D69D36}" destId="{33D21866-29B9-BF4F-8ED0-70A1F0D898E8}" srcOrd="1" destOrd="0" parTransId="{3F79C2FE-874F-E14A-9031-400B51550612}" sibTransId="{E17C4A90-E3E8-D446-8B16-720264964A7A}"/>
    <dgm:cxn modelId="{AA7D8F5F-57C6-C74E-BFDE-F0EA66762A9E}" type="presOf" srcId="{52ABB2EE-60EF-6545-ABF6-ECCEFF40E4F4}" destId="{8FD77687-6400-42ED-B1B6-B69F3ECFE404}" srcOrd="0" destOrd="0" presId="urn:microsoft.com/office/officeart/2018/2/layout/IconVerticalSolidList"/>
    <dgm:cxn modelId="{685ABB5F-E886-A449-B54A-7DCC9990936C}" type="presOf" srcId="{C1277A0E-857E-0B45-B5AF-C3B5D4922C97}" destId="{85DB813D-3D2E-4BEF-84D7-9C3542788615}" srcOrd="0" destOrd="0" presId="urn:microsoft.com/office/officeart/2018/2/layout/IconVerticalSolidList"/>
    <dgm:cxn modelId="{AEF17667-B529-8F49-A418-7E87C2256AD2}" type="presOf" srcId="{83E68C24-A6D5-5849-AFDB-FEA8C6DA8F4C}" destId="{85DB813D-3D2E-4BEF-84D7-9C3542788615}" srcOrd="0" destOrd="1" presId="urn:microsoft.com/office/officeart/2018/2/layout/IconVerticalSolidList"/>
    <dgm:cxn modelId="{FEC52572-21CD-FE40-B8F6-9C9AB2345BF4}" type="presOf" srcId="{AB680385-47FF-D94B-A909-4D16854FD3D6}" destId="{0ADAE643-209C-4B02-9709-A7D2148BD283}" srcOrd="0" destOrd="0" presId="urn:microsoft.com/office/officeart/2018/2/layout/IconVerticalSolidList"/>
    <dgm:cxn modelId="{DE957A7B-0968-C247-8C8D-FEAD6932DE7F}" type="presOf" srcId="{C69AFFDB-D9FD-9542-A118-14A5CA25CE01}" destId="{D4001ED7-8324-4CCD-9428-16BDDEFB5A90}" srcOrd="0" destOrd="0" presId="urn:microsoft.com/office/officeart/2018/2/layout/IconVerticalSolidList"/>
    <dgm:cxn modelId="{2F92EA80-7D21-B245-AEE3-52DE4905AC97}" srcId="{28893C81-DC29-7E46-9E6A-7A0BF7D69D36}" destId="{C69AFFDB-D9FD-9542-A118-14A5CA25CE01}" srcOrd="0" destOrd="0" parTransId="{60DCB928-C284-644F-BB75-45131DC8F10B}" sibTransId="{6A5BA357-9E26-4446-95F0-C269B10DD469}"/>
    <dgm:cxn modelId="{30892595-2BBA-1641-8CDC-F49A5FDBEE0A}" type="presOf" srcId="{88C0AAB3-E30A-D848-B8A8-D61ED207C04C}" destId="{D4001ED7-8324-4CCD-9428-16BDDEFB5A90}" srcOrd="0" destOrd="2" presId="urn:microsoft.com/office/officeart/2018/2/layout/IconVerticalSolidList"/>
    <dgm:cxn modelId="{B99A809A-976D-1A4F-A683-15C0B24051A4}" srcId="{95443693-8C9B-8B4E-8192-C3B0406B3106}" destId="{AB680385-47FF-D94B-A909-4D16854FD3D6}" srcOrd="0" destOrd="0" parTransId="{248E710A-8E50-E242-801F-C8E46B28D435}" sibTransId="{1169B992-8664-0D4C-BFE4-B4F953F91B45}"/>
    <dgm:cxn modelId="{FBDA94A0-6D67-8743-B1CB-E2976CDB7CC0}" srcId="{4EFA9B7B-CA95-F745-8ED9-06508623CAAB}" destId="{28893C81-DC29-7E46-9E6A-7A0BF7D69D36}" srcOrd="0" destOrd="0" parTransId="{2FDA4CE2-125B-604F-800F-3E6D98BD5D00}" sibTransId="{D7B64145-8DB2-2F40-B006-7F93FAD57ECF}"/>
    <dgm:cxn modelId="{4156FAAC-F47A-174A-9F5C-64BA4E845AC2}" type="presOf" srcId="{95443693-8C9B-8B4E-8192-C3B0406B3106}" destId="{EC406B46-61E8-46F2-B9D4-316FE648936F}" srcOrd="0" destOrd="0" presId="urn:microsoft.com/office/officeart/2018/2/layout/IconVerticalSolidList"/>
    <dgm:cxn modelId="{FE6E0EBF-9D6B-1A4F-B35B-54D1D6D96700}" srcId="{52ABB2EE-60EF-6545-ABF6-ECCEFF40E4F4}" destId="{C1277A0E-857E-0B45-B5AF-C3B5D4922C97}" srcOrd="0" destOrd="0" parTransId="{730C4891-5287-2645-9B45-58B115C411A9}" sibTransId="{A7680849-53C2-954D-A100-C54C3D3DB5A4}"/>
    <dgm:cxn modelId="{F06064D8-10D4-0445-BCF0-C64808EE37F2}" type="presOf" srcId="{4EFA9B7B-CA95-F745-8ED9-06508623CAAB}" destId="{87DBAC27-CFFA-45D1-8217-7A831B3090E5}" srcOrd="0" destOrd="0" presId="urn:microsoft.com/office/officeart/2018/2/layout/IconVerticalSolidList"/>
    <dgm:cxn modelId="{3D012EDF-8E97-5441-B92D-C54D3881A875}" srcId="{52ABB2EE-60EF-6545-ABF6-ECCEFF40E4F4}" destId="{83E68C24-A6D5-5849-AFDB-FEA8C6DA8F4C}" srcOrd="1" destOrd="0" parTransId="{971964A6-A187-1842-B179-98CCE8F5EEC8}" sibTransId="{B5E34611-8036-D24C-9146-113E8F7897B2}"/>
    <dgm:cxn modelId="{54EDF5F7-B5E3-ED45-8C8E-CBD0A84C5392}" srcId="{28893C81-DC29-7E46-9E6A-7A0BF7D69D36}" destId="{88C0AAB3-E30A-D848-B8A8-D61ED207C04C}" srcOrd="2" destOrd="0" parTransId="{B233D97A-A5D4-494C-982F-604D3CE016DF}" sibTransId="{34206D7C-60E0-A541-8559-99098D73A50E}"/>
    <dgm:cxn modelId="{75C9A6E6-7288-3A41-9FEA-B3FE34FE0EB1}" type="presParOf" srcId="{87DBAC27-CFFA-45D1-8217-7A831B3090E5}" destId="{AA66CFC8-39FD-4106-8890-23C68581FC77}" srcOrd="0" destOrd="0" presId="urn:microsoft.com/office/officeart/2018/2/layout/IconVerticalSolidList"/>
    <dgm:cxn modelId="{CEEB6EA0-3712-4746-93CB-DE3850C62463}" type="presParOf" srcId="{AA66CFC8-39FD-4106-8890-23C68581FC77}" destId="{922EC2E4-3179-4E6F-A8EE-9C603F003D8A}" srcOrd="0" destOrd="0" presId="urn:microsoft.com/office/officeart/2018/2/layout/IconVerticalSolidList"/>
    <dgm:cxn modelId="{BA3DD622-FCF1-9949-8FEE-CFC19BDEF7E3}" type="presParOf" srcId="{AA66CFC8-39FD-4106-8890-23C68581FC77}" destId="{C2E78B91-BDBA-46E0-9F55-8426AB617F0A}" srcOrd="1" destOrd="0" presId="urn:microsoft.com/office/officeart/2018/2/layout/IconVerticalSolidList"/>
    <dgm:cxn modelId="{5DA9F04A-9E01-B146-9588-DE1F99EB5767}" type="presParOf" srcId="{AA66CFC8-39FD-4106-8890-23C68581FC77}" destId="{848237C4-10A0-41D8-9E29-036CAAD9ABA1}" srcOrd="2" destOrd="0" presId="urn:microsoft.com/office/officeart/2018/2/layout/IconVerticalSolidList"/>
    <dgm:cxn modelId="{0ECE8382-8757-5545-AEB0-9C0BF8EEF329}" type="presParOf" srcId="{AA66CFC8-39FD-4106-8890-23C68581FC77}" destId="{3373FE3D-C6F2-46A6-A44B-9D14A022D1FC}" srcOrd="3" destOrd="0" presId="urn:microsoft.com/office/officeart/2018/2/layout/IconVerticalSolidList"/>
    <dgm:cxn modelId="{F823B978-405D-AB4B-9E66-D66AA8310F35}" type="presParOf" srcId="{AA66CFC8-39FD-4106-8890-23C68581FC77}" destId="{D4001ED7-8324-4CCD-9428-16BDDEFB5A90}" srcOrd="4" destOrd="0" presId="urn:microsoft.com/office/officeart/2018/2/layout/IconVerticalSolidList"/>
    <dgm:cxn modelId="{2DEA47E8-84EE-074D-8F05-BE7D6BB99B0D}" type="presParOf" srcId="{87DBAC27-CFFA-45D1-8217-7A831B3090E5}" destId="{15109053-BF25-497A-BDC9-B91D5A0C04D7}" srcOrd="1" destOrd="0" presId="urn:microsoft.com/office/officeart/2018/2/layout/IconVerticalSolidList"/>
    <dgm:cxn modelId="{E1F9AEFF-6B38-0C4C-870D-E78907102568}" type="presParOf" srcId="{87DBAC27-CFFA-45D1-8217-7A831B3090E5}" destId="{0CD2449E-D65F-4163-90C9-01FFCC4837EB}" srcOrd="2" destOrd="0" presId="urn:microsoft.com/office/officeart/2018/2/layout/IconVerticalSolidList"/>
    <dgm:cxn modelId="{CD1FA4AB-297C-4C43-8502-8D03BBC268E0}" type="presParOf" srcId="{0CD2449E-D65F-4163-90C9-01FFCC4837EB}" destId="{FE4ED5DC-04FE-449B-A4D7-86077FE03BA5}" srcOrd="0" destOrd="0" presId="urn:microsoft.com/office/officeart/2018/2/layout/IconVerticalSolidList"/>
    <dgm:cxn modelId="{C01DA8A7-DEFF-1B46-A0AB-A9AFD0703238}" type="presParOf" srcId="{0CD2449E-D65F-4163-90C9-01FFCC4837EB}" destId="{BC43430D-2459-442A-AA6F-9EB96B2BEEA3}" srcOrd="1" destOrd="0" presId="urn:microsoft.com/office/officeart/2018/2/layout/IconVerticalSolidList"/>
    <dgm:cxn modelId="{7F52D1EF-E608-BF40-B669-3DC19C78F721}" type="presParOf" srcId="{0CD2449E-D65F-4163-90C9-01FFCC4837EB}" destId="{38263877-68BE-4914-B8B3-BCA7253C5FCC}" srcOrd="2" destOrd="0" presId="urn:microsoft.com/office/officeart/2018/2/layout/IconVerticalSolidList"/>
    <dgm:cxn modelId="{5223F6C5-ACCB-0E49-9FD0-60620D1E2286}" type="presParOf" srcId="{0CD2449E-D65F-4163-90C9-01FFCC4837EB}" destId="{8FD77687-6400-42ED-B1B6-B69F3ECFE404}" srcOrd="3" destOrd="0" presId="urn:microsoft.com/office/officeart/2018/2/layout/IconVerticalSolidList"/>
    <dgm:cxn modelId="{3071AB61-E2AA-B24B-B1DC-62767A54E59D}" type="presParOf" srcId="{0CD2449E-D65F-4163-90C9-01FFCC4837EB}" destId="{85DB813D-3D2E-4BEF-84D7-9C3542788615}" srcOrd="4" destOrd="0" presId="urn:microsoft.com/office/officeart/2018/2/layout/IconVerticalSolidList"/>
    <dgm:cxn modelId="{071A1F28-9797-254B-AC98-05560D4E5676}" type="presParOf" srcId="{87DBAC27-CFFA-45D1-8217-7A831B3090E5}" destId="{F34E91C3-7168-4570-8869-37BB66F132F4}" srcOrd="3" destOrd="0" presId="urn:microsoft.com/office/officeart/2018/2/layout/IconVerticalSolidList"/>
    <dgm:cxn modelId="{A953A667-498E-B149-AAC7-9BE97ED0AB09}" type="presParOf" srcId="{87DBAC27-CFFA-45D1-8217-7A831B3090E5}" destId="{3CC28840-4ACE-4B35-BE51-8A75D6841B6E}" srcOrd="4" destOrd="0" presId="urn:microsoft.com/office/officeart/2018/2/layout/IconVerticalSolidList"/>
    <dgm:cxn modelId="{6F1A2738-D390-EC4C-B56F-927CC6D751B1}" type="presParOf" srcId="{3CC28840-4ACE-4B35-BE51-8A75D6841B6E}" destId="{6FA27557-6D69-4535-A53B-577ED75BD466}" srcOrd="0" destOrd="0" presId="urn:microsoft.com/office/officeart/2018/2/layout/IconVerticalSolidList"/>
    <dgm:cxn modelId="{B97A233F-D395-B14C-90F5-08B0EA886768}" type="presParOf" srcId="{3CC28840-4ACE-4B35-BE51-8A75D6841B6E}" destId="{84AD08F5-BB7F-412F-B56C-B95D03C716D1}" srcOrd="1" destOrd="0" presId="urn:microsoft.com/office/officeart/2018/2/layout/IconVerticalSolidList"/>
    <dgm:cxn modelId="{5CC8FA6C-4EA0-6F4F-AB97-59A8C4D96C65}" type="presParOf" srcId="{3CC28840-4ACE-4B35-BE51-8A75D6841B6E}" destId="{A370D3A3-EFFA-4D2A-913F-1075A5DFEEB4}" srcOrd="2" destOrd="0" presId="urn:microsoft.com/office/officeart/2018/2/layout/IconVerticalSolidList"/>
    <dgm:cxn modelId="{9AA393AD-74B5-8A47-8550-BC3D76583D2F}" type="presParOf" srcId="{3CC28840-4ACE-4B35-BE51-8A75D6841B6E}" destId="{EC406B46-61E8-46F2-B9D4-316FE648936F}" srcOrd="3" destOrd="0" presId="urn:microsoft.com/office/officeart/2018/2/layout/IconVerticalSolidList"/>
    <dgm:cxn modelId="{54FCEA3F-E9C9-574E-9CD3-031F4A1B0F38}" type="presParOf" srcId="{3CC28840-4ACE-4B35-BE51-8A75D6841B6E}" destId="{0ADAE643-209C-4B02-9709-A7D2148BD283}" srcOrd="4" destOrd="0" presId="urn:microsoft.com/office/officeart/2018/2/layout/IconVerticalSoli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5CC767A-F9DC-43A9-AEA1-CE48251ABA1D}"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CE22A976-E6EB-4CCE-9CB0-28D56FF3DEBD}">
      <dgm:prSet/>
      <dgm:spPr/>
      <dgm:t>
        <a:bodyPr/>
        <a:lstStyle/>
        <a:p>
          <a:pPr>
            <a:lnSpc>
              <a:spcPct val="100000"/>
            </a:lnSpc>
          </a:pPr>
          <a:r>
            <a:rPr lang="es-ES_tradnl" dirty="0"/>
            <a:t>Ajuste inevitable</a:t>
          </a:r>
          <a:endParaRPr lang="en-US" dirty="0"/>
        </a:p>
      </dgm:t>
    </dgm:pt>
    <dgm:pt modelId="{420964C2-6679-41D2-B03C-44A413FC2167}" type="parTrans" cxnId="{8A632BDF-035B-4D06-8A0D-229D2AB9FBFA}">
      <dgm:prSet/>
      <dgm:spPr/>
      <dgm:t>
        <a:bodyPr/>
        <a:lstStyle/>
        <a:p>
          <a:endParaRPr lang="en-US"/>
        </a:p>
      </dgm:t>
    </dgm:pt>
    <dgm:pt modelId="{78FD2D21-3DE3-4AB9-8BC6-170B733BE257}" type="sibTrans" cxnId="{8A632BDF-035B-4D06-8A0D-229D2AB9FBFA}">
      <dgm:prSet/>
      <dgm:spPr/>
      <dgm:t>
        <a:bodyPr/>
        <a:lstStyle/>
        <a:p>
          <a:endParaRPr lang="en-US"/>
        </a:p>
      </dgm:t>
    </dgm:pt>
    <dgm:pt modelId="{FD7C0E03-8C4E-42D5-BE21-9926CE9A5005}">
      <dgm:prSet/>
      <dgm:spPr/>
      <dgm:t>
        <a:bodyPr/>
        <a:lstStyle/>
        <a:p>
          <a:pPr>
            <a:lnSpc>
              <a:spcPct val="100000"/>
            </a:lnSpc>
          </a:pPr>
          <a:r>
            <a:rPr lang="es-ES_tradnl" baseline="0" dirty="0"/>
            <a:t>Activos varados, en particular en el sector energético y las exportaciones – reservas suficientes por una década</a:t>
          </a:r>
          <a:endParaRPr lang="en-US" dirty="0"/>
        </a:p>
      </dgm:t>
    </dgm:pt>
    <dgm:pt modelId="{A30D55E1-008A-44C4-9975-C8DF529B601C}" type="parTrans" cxnId="{4563AC55-8D0A-4D07-96A5-2E80051556A7}">
      <dgm:prSet/>
      <dgm:spPr/>
      <dgm:t>
        <a:bodyPr/>
        <a:lstStyle/>
        <a:p>
          <a:endParaRPr lang="en-US"/>
        </a:p>
      </dgm:t>
    </dgm:pt>
    <dgm:pt modelId="{1C63B855-D424-4D86-99B4-C7F9E5A5D89B}" type="sibTrans" cxnId="{4563AC55-8D0A-4D07-96A5-2E80051556A7}">
      <dgm:prSet/>
      <dgm:spPr/>
      <dgm:t>
        <a:bodyPr/>
        <a:lstStyle/>
        <a:p>
          <a:endParaRPr lang="en-US"/>
        </a:p>
      </dgm:t>
    </dgm:pt>
    <dgm:pt modelId="{4BB32125-2F9E-4829-B07F-578D2AB7CB30}">
      <dgm:prSet/>
      <dgm:spPr/>
      <dgm:t>
        <a:bodyPr/>
        <a:lstStyle/>
        <a:p>
          <a:pPr>
            <a:lnSpc>
              <a:spcPct val="100000"/>
            </a:lnSpc>
          </a:pPr>
          <a:r>
            <a:rPr lang="es-ES_tradnl" baseline="0" dirty="0"/>
            <a:t>Impactos climáticos en la infraestructura existente (sequías, incendios y aumento del nivel del mar)</a:t>
          </a:r>
          <a:endParaRPr lang="en-US" dirty="0"/>
        </a:p>
      </dgm:t>
    </dgm:pt>
    <dgm:pt modelId="{48BE675B-6EAD-45B6-80D5-B159FE612B19}" type="parTrans" cxnId="{81C78D3F-F35B-43AB-AC54-31751472316C}">
      <dgm:prSet/>
      <dgm:spPr/>
      <dgm:t>
        <a:bodyPr/>
        <a:lstStyle/>
        <a:p>
          <a:endParaRPr lang="en-US"/>
        </a:p>
      </dgm:t>
    </dgm:pt>
    <dgm:pt modelId="{8BF367AE-361C-4CA4-A89D-8FD5F3984AA5}" type="sibTrans" cxnId="{81C78D3F-F35B-43AB-AC54-31751472316C}">
      <dgm:prSet/>
      <dgm:spPr/>
      <dgm:t>
        <a:bodyPr/>
        <a:lstStyle/>
        <a:p>
          <a:endParaRPr lang="en-US"/>
        </a:p>
      </dgm:t>
    </dgm:pt>
    <dgm:pt modelId="{239D0BD4-1DA5-4437-B027-C1495B51A8C3}">
      <dgm:prSet/>
      <dgm:spPr/>
      <dgm:t>
        <a:bodyPr/>
        <a:lstStyle/>
        <a:p>
          <a:pPr>
            <a:lnSpc>
              <a:spcPct val="100000"/>
            </a:lnSpc>
          </a:pPr>
          <a:r>
            <a:rPr lang="es-ES_tradnl" dirty="0"/>
            <a:t>Infraestructura</a:t>
          </a:r>
          <a:endParaRPr lang="en-US" dirty="0"/>
        </a:p>
      </dgm:t>
    </dgm:pt>
    <dgm:pt modelId="{B801F81C-83C0-4289-8A04-1D6FA212B0FE}" type="parTrans" cxnId="{B03E24B0-8CDF-4BB3-9EFC-3C5C5937B294}">
      <dgm:prSet/>
      <dgm:spPr/>
      <dgm:t>
        <a:bodyPr/>
        <a:lstStyle/>
        <a:p>
          <a:endParaRPr lang="en-US"/>
        </a:p>
      </dgm:t>
    </dgm:pt>
    <dgm:pt modelId="{0B47A7AE-2FAD-4C5B-BE11-215B7D692B0D}" type="sibTrans" cxnId="{B03E24B0-8CDF-4BB3-9EFC-3C5C5937B294}">
      <dgm:prSet/>
      <dgm:spPr/>
      <dgm:t>
        <a:bodyPr/>
        <a:lstStyle/>
        <a:p>
          <a:endParaRPr lang="en-US"/>
        </a:p>
      </dgm:t>
    </dgm:pt>
    <dgm:pt modelId="{D53E9E8E-ABC5-46F5-B35F-39C8C70D0168}">
      <dgm:prSet custT="1"/>
      <dgm:spPr/>
      <dgm:t>
        <a:bodyPr/>
        <a:lstStyle/>
        <a:p>
          <a:pPr>
            <a:lnSpc>
              <a:spcPct val="100000"/>
            </a:lnSpc>
          </a:pPr>
          <a:r>
            <a:rPr lang="es-ES_tradnl" sz="1050" baseline="0" dirty="0"/>
            <a:t>Brechas de Infraestructura En México son significativas y crecientes, afectando su productividad, competitividad y su capacidad para promover el desarrollo inclusivo</a:t>
          </a:r>
          <a:br>
            <a:rPr lang="es-ES_tradnl" sz="1050" baseline="0" dirty="0"/>
          </a:br>
          <a:r>
            <a:rPr lang="es-ES_tradnl" sz="1050" baseline="0" dirty="0"/>
            <a:t>Las inversiones públicas y la financiación no son suficientes, y todavía demasiado fijas en los activos varados futuros</a:t>
          </a:r>
          <a:endParaRPr lang="en-US" sz="1050" dirty="0"/>
        </a:p>
      </dgm:t>
    </dgm:pt>
    <dgm:pt modelId="{078CEC3C-A54A-4F0A-BDC9-8F466C3FBC4C}" type="parTrans" cxnId="{648C14BF-348C-4093-83D7-9AA41A6D7557}">
      <dgm:prSet/>
      <dgm:spPr/>
      <dgm:t>
        <a:bodyPr/>
        <a:lstStyle/>
        <a:p>
          <a:endParaRPr lang="en-US"/>
        </a:p>
      </dgm:t>
    </dgm:pt>
    <dgm:pt modelId="{3FFEE435-343B-43C6-B795-23BB777988F0}" type="sibTrans" cxnId="{648C14BF-348C-4093-83D7-9AA41A6D7557}">
      <dgm:prSet/>
      <dgm:spPr/>
      <dgm:t>
        <a:bodyPr/>
        <a:lstStyle/>
        <a:p>
          <a:endParaRPr lang="en-US"/>
        </a:p>
      </dgm:t>
    </dgm:pt>
    <dgm:pt modelId="{0BD76FF6-0CC7-402F-87A9-C326C47AD87A}">
      <dgm:prSet/>
      <dgm:spPr/>
      <dgm:t>
        <a:bodyPr/>
        <a:lstStyle/>
        <a:p>
          <a:pPr>
            <a:lnSpc>
              <a:spcPct val="100000"/>
            </a:lnSpc>
          </a:pPr>
          <a:r>
            <a:rPr lang="es-ES_tradnl" dirty="0"/>
            <a:t>Una oportunidad: </a:t>
          </a:r>
          <a:endParaRPr lang="en-US" dirty="0"/>
        </a:p>
      </dgm:t>
    </dgm:pt>
    <dgm:pt modelId="{BC8FCF71-E44F-4D91-AF85-BDEBA6C95A3E}" type="parTrans" cxnId="{BDEBDF6E-FFE7-48A9-987C-78FAB5E24805}">
      <dgm:prSet/>
      <dgm:spPr/>
      <dgm:t>
        <a:bodyPr/>
        <a:lstStyle/>
        <a:p>
          <a:endParaRPr lang="en-US"/>
        </a:p>
      </dgm:t>
    </dgm:pt>
    <dgm:pt modelId="{6453F599-7895-4611-92BF-E29D81777988}" type="sibTrans" cxnId="{BDEBDF6E-FFE7-48A9-987C-78FAB5E24805}">
      <dgm:prSet/>
      <dgm:spPr/>
      <dgm:t>
        <a:bodyPr/>
        <a:lstStyle/>
        <a:p>
          <a:endParaRPr lang="en-US"/>
        </a:p>
      </dgm:t>
    </dgm:pt>
    <dgm:pt modelId="{7490CBD3-EDC8-4D68-933B-C96A2C56C49E}">
      <dgm:prSet custT="1"/>
      <dgm:spPr/>
      <dgm:t>
        <a:bodyPr/>
        <a:lstStyle/>
        <a:p>
          <a:pPr>
            <a:lnSpc>
              <a:spcPct val="100000"/>
            </a:lnSpc>
          </a:pPr>
          <a:r>
            <a:rPr lang="es-ES_tradnl" sz="1000" baseline="0" dirty="0"/>
            <a:t>Infraestructura sostenible: rentable, más resistente a los impactos climáticos y externalidades significativas</a:t>
          </a:r>
          <a:br>
            <a:rPr lang="es-ES_tradnl" sz="1000" baseline="0" dirty="0"/>
          </a:br>
          <a:r>
            <a:rPr lang="es-ES_tradnl" sz="1000" baseline="0" dirty="0"/>
            <a:t>Es posible apiñarse en el capital privado, pero esto requiere visión, realinear las instituciones financieras públicas, los</a:t>
          </a:r>
          <a:br>
            <a:rPr lang="es-ES_tradnl" sz="1000" baseline="0" dirty="0"/>
          </a:br>
          <a:r>
            <a:rPr lang="es-ES_tradnl" sz="1000" baseline="0" dirty="0"/>
            <a:t>diversificación del riesgo climático y la cartera– aprovechamiento y aglomeración de financiación privada (crédito y valores)</a:t>
          </a:r>
          <a:endParaRPr lang="en-US" sz="1000" dirty="0"/>
        </a:p>
      </dgm:t>
    </dgm:pt>
    <dgm:pt modelId="{423BEDA8-763A-425E-BF3F-7152084FAB31}" type="parTrans" cxnId="{F6355729-8CB7-4330-ABB6-01D249901B53}">
      <dgm:prSet/>
      <dgm:spPr/>
      <dgm:t>
        <a:bodyPr/>
        <a:lstStyle/>
        <a:p>
          <a:endParaRPr lang="en-US"/>
        </a:p>
      </dgm:t>
    </dgm:pt>
    <dgm:pt modelId="{F47829F4-0E0F-4101-BB06-17C2BC6CD014}" type="sibTrans" cxnId="{F6355729-8CB7-4330-ABB6-01D249901B53}">
      <dgm:prSet/>
      <dgm:spPr/>
      <dgm:t>
        <a:bodyPr/>
        <a:lstStyle/>
        <a:p>
          <a:endParaRPr lang="en-US"/>
        </a:p>
      </dgm:t>
    </dgm:pt>
    <dgm:pt modelId="{839258A5-1B3D-4137-974A-7EE11FD3CDE1}" type="pres">
      <dgm:prSet presAssocID="{75CC767A-F9DC-43A9-AEA1-CE48251ABA1D}" presName="root" presStyleCnt="0">
        <dgm:presLayoutVars>
          <dgm:dir/>
          <dgm:resizeHandles val="exact"/>
        </dgm:presLayoutVars>
      </dgm:prSet>
      <dgm:spPr/>
    </dgm:pt>
    <dgm:pt modelId="{B5784396-159D-401A-83AC-6C2BCC7D2E9C}" type="pres">
      <dgm:prSet presAssocID="{CE22A976-E6EB-4CCE-9CB0-28D56FF3DEBD}" presName="compNode" presStyleCnt="0"/>
      <dgm:spPr/>
    </dgm:pt>
    <dgm:pt modelId="{CB9F1EAC-AA89-4078-882C-02E3A3E2B410}" type="pres">
      <dgm:prSet presAssocID="{CE22A976-E6EB-4CCE-9CB0-28D56FF3DEBD}" presName="bgRect" presStyleLbl="bgShp" presStyleIdx="0" presStyleCnt="3"/>
      <dgm:spPr/>
    </dgm:pt>
    <dgm:pt modelId="{E0AFF59A-2850-4956-8633-ED321F71C4CB}" type="pres">
      <dgm:prSet presAssocID="{CE22A976-E6EB-4CCE-9CB0-28D56FF3DEBD}" presName="iconRect" presStyleLbl="node1" presStyleIdx="0" presStyleCnt="3"/>
      <dgm:spPr>
        <a:blipFill>
          <a:blip xmlns:r="http://schemas.openxmlformats.org/officeDocument/2006/relationships" r:embed="rId1" cstate="email">
            <a:extLst>
              <a:ext uri="{28A0092B-C50C-407E-A947-70E740481C1C}">
                <a14:useLocalDpi xmlns:a14="http://schemas.microsoft.com/office/drawing/2010/main"/>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Bar Graph with Downward Trend"/>
        </a:ext>
      </dgm:extLst>
    </dgm:pt>
    <dgm:pt modelId="{085E13ED-A794-4C5E-A100-0460E1BFE670}" type="pres">
      <dgm:prSet presAssocID="{CE22A976-E6EB-4CCE-9CB0-28D56FF3DEBD}" presName="spaceRect" presStyleCnt="0"/>
      <dgm:spPr/>
    </dgm:pt>
    <dgm:pt modelId="{39063CA9-0689-4C76-AB0D-51C72E5E4CAC}" type="pres">
      <dgm:prSet presAssocID="{CE22A976-E6EB-4CCE-9CB0-28D56FF3DEBD}" presName="parTx" presStyleLbl="revTx" presStyleIdx="0" presStyleCnt="6">
        <dgm:presLayoutVars>
          <dgm:chMax val="0"/>
          <dgm:chPref val="0"/>
        </dgm:presLayoutVars>
      </dgm:prSet>
      <dgm:spPr/>
    </dgm:pt>
    <dgm:pt modelId="{30641DC7-1942-422A-BCA9-2FB9768516EA}" type="pres">
      <dgm:prSet presAssocID="{CE22A976-E6EB-4CCE-9CB0-28D56FF3DEBD}" presName="desTx" presStyleLbl="revTx" presStyleIdx="1" presStyleCnt="6" custScaleX="159556">
        <dgm:presLayoutVars/>
      </dgm:prSet>
      <dgm:spPr/>
    </dgm:pt>
    <dgm:pt modelId="{B2B83F86-3057-4DE2-B48D-E0A3DAF43A94}" type="pres">
      <dgm:prSet presAssocID="{78FD2D21-3DE3-4AB9-8BC6-170B733BE257}" presName="sibTrans" presStyleCnt="0"/>
      <dgm:spPr/>
    </dgm:pt>
    <dgm:pt modelId="{EBCA3D4E-560B-4E1E-A3D4-94FD0D5AB466}" type="pres">
      <dgm:prSet presAssocID="{239D0BD4-1DA5-4437-B027-C1495B51A8C3}" presName="compNode" presStyleCnt="0"/>
      <dgm:spPr/>
    </dgm:pt>
    <dgm:pt modelId="{7CE5D6A1-D4A4-40BE-ACC6-4529B4456647}" type="pres">
      <dgm:prSet presAssocID="{239D0BD4-1DA5-4437-B027-C1495B51A8C3}" presName="bgRect" presStyleLbl="bgShp" presStyleIdx="1" presStyleCnt="3"/>
      <dgm:spPr/>
    </dgm:pt>
    <dgm:pt modelId="{2365C408-1654-48F2-B9D7-CDA583E8744F}" type="pres">
      <dgm:prSet presAssocID="{239D0BD4-1DA5-4437-B027-C1495B51A8C3}" presName="iconRect" presStyleLbl="node1" presStyleIdx="1" presStyleCnt="3"/>
      <dgm:spPr>
        <a:blipFill>
          <a:blip xmlns:r="http://schemas.openxmlformats.org/officeDocument/2006/relationships"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Dollar"/>
        </a:ext>
      </dgm:extLst>
    </dgm:pt>
    <dgm:pt modelId="{97A9DDC6-1DE5-4002-9398-09784989F0FF}" type="pres">
      <dgm:prSet presAssocID="{239D0BD4-1DA5-4437-B027-C1495B51A8C3}" presName="spaceRect" presStyleCnt="0"/>
      <dgm:spPr/>
    </dgm:pt>
    <dgm:pt modelId="{8E40327B-A3F3-4060-B784-2EC874A650F5}" type="pres">
      <dgm:prSet presAssocID="{239D0BD4-1DA5-4437-B027-C1495B51A8C3}" presName="parTx" presStyleLbl="revTx" presStyleIdx="2" presStyleCnt="6">
        <dgm:presLayoutVars>
          <dgm:chMax val="0"/>
          <dgm:chPref val="0"/>
        </dgm:presLayoutVars>
      </dgm:prSet>
      <dgm:spPr/>
    </dgm:pt>
    <dgm:pt modelId="{C48AAE25-71F4-40AD-9EFC-0D92C91CF55E}" type="pres">
      <dgm:prSet presAssocID="{239D0BD4-1DA5-4437-B027-C1495B51A8C3}" presName="desTx" presStyleLbl="revTx" presStyleIdx="3" presStyleCnt="6" custScaleX="155671">
        <dgm:presLayoutVars/>
      </dgm:prSet>
      <dgm:spPr/>
    </dgm:pt>
    <dgm:pt modelId="{537EDA86-EB70-4F59-9320-63205DC5757E}" type="pres">
      <dgm:prSet presAssocID="{0B47A7AE-2FAD-4C5B-BE11-215B7D692B0D}" presName="sibTrans" presStyleCnt="0"/>
      <dgm:spPr/>
    </dgm:pt>
    <dgm:pt modelId="{63ECA665-9A21-4525-8B18-B046A51AB405}" type="pres">
      <dgm:prSet presAssocID="{0BD76FF6-0CC7-402F-87A9-C326C47AD87A}" presName="compNode" presStyleCnt="0"/>
      <dgm:spPr/>
    </dgm:pt>
    <dgm:pt modelId="{BB2AE02A-D6D5-48ED-8586-36EC943A4C20}" type="pres">
      <dgm:prSet presAssocID="{0BD76FF6-0CC7-402F-87A9-C326C47AD87A}" presName="bgRect" presStyleLbl="bgShp" presStyleIdx="2" presStyleCnt="3"/>
      <dgm:spPr/>
    </dgm:pt>
    <dgm:pt modelId="{A83845FF-4D94-4228-A97C-D28C799A30EA}" type="pres">
      <dgm:prSet presAssocID="{0BD76FF6-0CC7-402F-87A9-C326C47AD87A}" presName="iconRect" presStyleLbl="node1" presStyleIdx="2" presStyleCnt="3"/>
      <dgm:spPr>
        <a:blipFill>
          <a:blip xmlns:r="http://schemas.openxmlformats.org/officeDocument/2006/relationships" r:embed="rId5" cstate="email">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Bitcoin"/>
        </a:ext>
      </dgm:extLst>
    </dgm:pt>
    <dgm:pt modelId="{5C8BC820-7092-45F8-AF39-E087758022BF}" type="pres">
      <dgm:prSet presAssocID="{0BD76FF6-0CC7-402F-87A9-C326C47AD87A}" presName="spaceRect" presStyleCnt="0"/>
      <dgm:spPr/>
    </dgm:pt>
    <dgm:pt modelId="{92FECE74-BB47-46FA-966F-919803429896}" type="pres">
      <dgm:prSet presAssocID="{0BD76FF6-0CC7-402F-87A9-C326C47AD87A}" presName="parTx" presStyleLbl="revTx" presStyleIdx="4" presStyleCnt="6">
        <dgm:presLayoutVars>
          <dgm:chMax val="0"/>
          <dgm:chPref val="0"/>
        </dgm:presLayoutVars>
      </dgm:prSet>
      <dgm:spPr/>
    </dgm:pt>
    <dgm:pt modelId="{85AA31FA-3064-4A54-B33F-7D44B6614858}" type="pres">
      <dgm:prSet presAssocID="{0BD76FF6-0CC7-402F-87A9-C326C47AD87A}" presName="desTx" presStyleLbl="revTx" presStyleIdx="5" presStyleCnt="6" custScaleX="152262">
        <dgm:presLayoutVars/>
      </dgm:prSet>
      <dgm:spPr/>
    </dgm:pt>
  </dgm:ptLst>
  <dgm:cxnLst>
    <dgm:cxn modelId="{FA45F31A-ED36-ED4B-9916-70180DD09686}" type="presOf" srcId="{0BD76FF6-0CC7-402F-87A9-C326C47AD87A}" destId="{92FECE74-BB47-46FA-966F-919803429896}" srcOrd="0" destOrd="0" presId="urn:microsoft.com/office/officeart/2018/2/layout/IconVerticalSolidList"/>
    <dgm:cxn modelId="{F6355729-8CB7-4330-ABB6-01D249901B53}" srcId="{0BD76FF6-0CC7-402F-87A9-C326C47AD87A}" destId="{7490CBD3-EDC8-4D68-933B-C96A2C56C49E}" srcOrd="0" destOrd="0" parTransId="{423BEDA8-763A-425E-BF3F-7152084FAB31}" sibTransId="{F47829F4-0E0F-4101-BB06-17C2BC6CD014}"/>
    <dgm:cxn modelId="{81C78D3F-F35B-43AB-AC54-31751472316C}" srcId="{CE22A976-E6EB-4CCE-9CB0-28D56FF3DEBD}" destId="{4BB32125-2F9E-4829-B07F-578D2AB7CB30}" srcOrd="1" destOrd="0" parTransId="{48BE675B-6EAD-45B6-80D5-B159FE612B19}" sibTransId="{8BF367AE-361C-4CA4-A89D-8FD5F3984AA5}"/>
    <dgm:cxn modelId="{A9767252-2DBE-B544-BE2A-BB79CA0E8093}" type="presOf" srcId="{75CC767A-F9DC-43A9-AEA1-CE48251ABA1D}" destId="{839258A5-1B3D-4137-974A-7EE11FD3CDE1}" srcOrd="0" destOrd="0" presId="urn:microsoft.com/office/officeart/2018/2/layout/IconVerticalSolidList"/>
    <dgm:cxn modelId="{4563AC55-8D0A-4D07-96A5-2E80051556A7}" srcId="{CE22A976-E6EB-4CCE-9CB0-28D56FF3DEBD}" destId="{FD7C0E03-8C4E-42D5-BE21-9926CE9A5005}" srcOrd="0" destOrd="0" parTransId="{A30D55E1-008A-44C4-9975-C8DF529B601C}" sibTransId="{1C63B855-D424-4D86-99B4-C7F9E5A5D89B}"/>
    <dgm:cxn modelId="{84A68769-515B-8847-9BC9-4E6B506A09F2}" type="presOf" srcId="{4BB32125-2F9E-4829-B07F-578D2AB7CB30}" destId="{30641DC7-1942-422A-BCA9-2FB9768516EA}" srcOrd="0" destOrd="1" presId="urn:microsoft.com/office/officeart/2018/2/layout/IconVerticalSolidList"/>
    <dgm:cxn modelId="{BDEBDF6E-FFE7-48A9-987C-78FAB5E24805}" srcId="{75CC767A-F9DC-43A9-AEA1-CE48251ABA1D}" destId="{0BD76FF6-0CC7-402F-87A9-C326C47AD87A}" srcOrd="2" destOrd="0" parTransId="{BC8FCF71-E44F-4D91-AF85-BDEBA6C95A3E}" sibTransId="{6453F599-7895-4611-92BF-E29D81777988}"/>
    <dgm:cxn modelId="{C8CA7F7F-A9B5-0549-BE05-117EF2E44809}" type="presOf" srcId="{239D0BD4-1DA5-4437-B027-C1495B51A8C3}" destId="{8E40327B-A3F3-4060-B784-2EC874A650F5}" srcOrd="0" destOrd="0" presId="urn:microsoft.com/office/officeart/2018/2/layout/IconVerticalSolidList"/>
    <dgm:cxn modelId="{9B09A387-7090-9744-A205-74731DA12D7D}" type="presOf" srcId="{FD7C0E03-8C4E-42D5-BE21-9926CE9A5005}" destId="{30641DC7-1942-422A-BCA9-2FB9768516EA}" srcOrd="0" destOrd="0" presId="urn:microsoft.com/office/officeart/2018/2/layout/IconVerticalSolidList"/>
    <dgm:cxn modelId="{1D8B8C97-6FCB-414A-AFEC-0A940BFBAB95}" type="presOf" srcId="{D53E9E8E-ABC5-46F5-B35F-39C8C70D0168}" destId="{C48AAE25-71F4-40AD-9EFC-0D92C91CF55E}" srcOrd="0" destOrd="0" presId="urn:microsoft.com/office/officeart/2018/2/layout/IconVerticalSolidList"/>
    <dgm:cxn modelId="{B03E24B0-8CDF-4BB3-9EFC-3C5C5937B294}" srcId="{75CC767A-F9DC-43A9-AEA1-CE48251ABA1D}" destId="{239D0BD4-1DA5-4437-B027-C1495B51A8C3}" srcOrd="1" destOrd="0" parTransId="{B801F81C-83C0-4289-8A04-1D6FA212B0FE}" sibTransId="{0B47A7AE-2FAD-4C5B-BE11-215B7D692B0D}"/>
    <dgm:cxn modelId="{7A0E17BC-68EE-C04A-93F6-2A9DEE711F0B}" type="presOf" srcId="{7490CBD3-EDC8-4D68-933B-C96A2C56C49E}" destId="{85AA31FA-3064-4A54-B33F-7D44B6614858}" srcOrd="0" destOrd="0" presId="urn:microsoft.com/office/officeart/2018/2/layout/IconVerticalSolidList"/>
    <dgm:cxn modelId="{648C14BF-348C-4093-83D7-9AA41A6D7557}" srcId="{239D0BD4-1DA5-4437-B027-C1495B51A8C3}" destId="{D53E9E8E-ABC5-46F5-B35F-39C8C70D0168}" srcOrd="0" destOrd="0" parTransId="{078CEC3C-A54A-4F0A-BDC9-8F466C3FBC4C}" sibTransId="{3FFEE435-343B-43C6-B795-23BB777988F0}"/>
    <dgm:cxn modelId="{8A632BDF-035B-4D06-8A0D-229D2AB9FBFA}" srcId="{75CC767A-F9DC-43A9-AEA1-CE48251ABA1D}" destId="{CE22A976-E6EB-4CCE-9CB0-28D56FF3DEBD}" srcOrd="0" destOrd="0" parTransId="{420964C2-6679-41D2-B03C-44A413FC2167}" sibTransId="{78FD2D21-3DE3-4AB9-8BC6-170B733BE257}"/>
    <dgm:cxn modelId="{4AE80EF5-DF2F-3F42-BE06-C5EC1CC5A836}" type="presOf" srcId="{CE22A976-E6EB-4CCE-9CB0-28D56FF3DEBD}" destId="{39063CA9-0689-4C76-AB0D-51C72E5E4CAC}" srcOrd="0" destOrd="0" presId="urn:microsoft.com/office/officeart/2018/2/layout/IconVerticalSolidList"/>
    <dgm:cxn modelId="{435158F7-B6EF-F444-9A3B-D63A08945D55}" type="presParOf" srcId="{839258A5-1B3D-4137-974A-7EE11FD3CDE1}" destId="{B5784396-159D-401A-83AC-6C2BCC7D2E9C}" srcOrd="0" destOrd="0" presId="urn:microsoft.com/office/officeart/2018/2/layout/IconVerticalSolidList"/>
    <dgm:cxn modelId="{31992537-C861-D646-96E7-ACCD76CF00B5}" type="presParOf" srcId="{B5784396-159D-401A-83AC-6C2BCC7D2E9C}" destId="{CB9F1EAC-AA89-4078-882C-02E3A3E2B410}" srcOrd="0" destOrd="0" presId="urn:microsoft.com/office/officeart/2018/2/layout/IconVerticalSolidList"/>
    <dgm:cxn modelId="{4475E1D6-D433-4B4E-AA8C-EA070D46C6C7}" type="presParOf" srcId="{B5784396-159D-401A-83AC-6C2BCC7D2E9C}" destId="{E0AFF59A-2850-4956-8633-ED321F71C4CB}" srcOrd="1" destOrd="0" presId="urn:microsoft.com/office/officeart/2018/2/layout/IconVerticalSolidList"/>
    <dgm:cxn modelId="{75746D83-7305-864F-819B-EACE5A7CF3F7}" type="presParOf" srcId="{B5784396-159D-401A-83AC-6C2BCC7D2E9C}" destId="{085E13ED-A794-4C5E-A100-0460E1BFE670}" srcOrd="2" destOrd="0" presId="urn:microsoft.com/office/officeart/2018/2/layout/IconVerticalSolidList"/>
    <dgm:cxn modelId="{F61BBE3D-E4B2-CC44-84AF-8B2D2D74218A}" type="presParOf" srcId="{B5784396-159D-401A-83AC-6C2BCC7D2E9C}" destId="{39063CA9-0689-4C76-AB0D-51C72E5E4CAC}" srcOrd="3" destOrd="0" presId="urn:microsoft.com/office/officeart/2018/2/layout/IconVerticalSolidList"/>
    <dgm:cxn modelId="{B4FE65D1-D420-924D-9447-2797071D6FDF}" type="presParOf" srcId="{B5784396-159D-401A-83AC-6C2BCC7D2E9C}" destId="{30641DC7-1942-422A-BCA9-2FB9768516EA}" srcOrd="4" destOrd="0" presId="urn:microsoft.com/office/officeart/2018/2/layout/IconVerticalSolidList"/>
    <dgm:cxn modelId="{5424D8E1-A20C-7544-BA5C-0350B73259BE}" type="presParOf" srcId="{839258A5-1B3D-4137-974A-7EE11FD3CDE1}" destId="{B2B83F86-3057-4DE2-B48D-E0A3DAF43A94}" srcOrd="1" destOrd="0" presId="urn:microsoft.com/office/officeart/2018/2/layout/IconVerticalSolidList"/>
    <dgm:cxn modelId="{43486D9D-60CE-7943-91E2-EBF91BDCB84F}" type="presParOf" srcId="{839258A5-1B3D-4137-974A-7EE11FD3CDE1}" destId="{EBCA3D4E-560B-4E1E-A3D4-94FD0D5AB466}" srcOrd="2" destOrd="0" presId="urn:microsoft.com/office/officeart/2018/2/layout/IconVerticalSolidList"/>
    <dgm:cxn modelId="{4ED123C2-9760-314E-9D02-EA33B4C683CD}" type="presParOf" srcId="{EBCA3D4E-560B-4E1E-A3D4-94FD0D5AB466}" destId="{7CE5D6A1-D4A4-40BE-ACC6-4529B4456647}" srcOrd="0" destOrd="0" presId="urn:microsoft.com/office/officeart/2018/2/layout/IconVerticalSolidList"/>
    <dgm:cxn modelId="{5C239B14-F887-554D-A2D5-C3E8A931E4B2}" type="presParOf" srcId="{EBCA3D4E-560B-4E1E-A3D4-94FD0D5AB466}" destId="{2365C408-1654-48F2-B9D7-CDA583E8744F}" srcOrd="1" destOrd="0" presId="urn:microsoft.com/office/officeart/2018/2/layout/IconVerticalSolidList"/>
    <dgm:cxn modelId="{51F5C2CF-7A37-C447-BB73-738F5DA0BFF8}" type="presParOf" srcId="{EBCA3D4E-560B-4E1E-A3D4-94FD0D5AB466}" destId="{97A9DDC6-1DE5-4002-9398-09784989F0FF}" srcOrd="2" destOrd="0" presId="urn:microsoft.com/office/officeart/2018/2/layout/IconVerticalSolidList"/>
    <dgm:cxn modelId="{834A444A-9B32-9F41-89D9-DCD71CADCD20}" type="presParOf" srcId="{EBCA3D4E-560B-4E1E-A3D4-94FD0D5AB466}" destId="{8E40327B-A3F3-4060-B784-2EC874A650F5}" srcOrd="3" destOrd="0" presId="urn:microsoft.com/office/officeart/2018/2/layout/IconVerticalSolidList"/>
    <dgm:cxn modelId="{FA468558-5FBF-C646-865F-81DF055AE7B4}" type="presParOf" srcId="{EBCA3D4E-560B-4E1E-A3D4-94FD0D5AB466}" destId="{C48AAE25-71F4-40AD-9EFC-0D92C91CF55E}" srcOrd="4" destOrd="0" presId="urn:microsoft.com/office/officeart/2018/2/layout/IconVerticalSolidList"/>
    <dgm:cxn modelId="{26770D43-6B97-DF45-AD4E-A58A65F59CAF}" type="presParOf" srcId="{839258A5-1B3D-4137-974A-7EE11FD3CDE1}" destId="{537EDA86-EB70-4F59-9320-63205DC5757E}" srcOrd="3" destOrd="0" presId="urn:microsoft.com/office/officeart/2018/2/layout/IconVerticalSolidList"/>
    <dgm:cxn modelId="{2CC7D9C6-F408-C542-901B-8EDA61246A15}" type="presParOf" srcId="{839258A5-1B3D-4137-974A-7EE11FD3CDE1}" destId="{63ECA665-9A21-4525-8B18-B046A51AB405}" srcOrd="4" destOrd="0" presId="urn:microsoft.com/office/officeart/2018/2/layout/IconVerticalSolidList"/>
    <dgm:cxn modelId="{E29F66DE-86D5-C149-8BD9-B039D100CD0D}" type="presParOf" srcId="{63ECA665-9A21-4525-8B18-B046A51AB405}" destId="{BB2AE02A-D6D5-48ED-8586-36EC943A4C20}" srcOrd="0" destOrd="0" presId="urn:microsoft.com/office/officeart/2018/2/layout/IconVerticalSolidList"/>
    <dgm:cxn modelId="{8E469E32-A863-AF40-8691-D35D8C554C89}" type="presParOf" srcId="{63ECA665-9A21-4525-8B18-B046A51AB405}" destId="{A83845FF-4D94-4228-A97C-D28C799A30EA}" srcOrd="1" destOrd="0" presId="urn:microsoft.com/office/officeart/2018/2/layout/IconVerticalSolidList"/>
    <dgm:cxn modelId="{7EBCCCFE-3E26-954C-96B6-5EBD513DE7DA}" type="presParOf" srcId="{63ECA665-9A21-4525-8B18-B046A51AB405}" destId="{5C8BC820-7092-45F8-AF39-E087758022BF}" srcOrd="2" destOrd="0" presId="urn:microsoft.com/office/officeart/2018/2/layout/IconVerticalSolidList"/>
    <dgm:cxn modelId="{08008565-FFC9-F044-ABB6-70BE8764EDC7}" type="presParOf" srcId="{63ECA665-9A21-4525-8B18-B046A51AB405}" destId="{92FECE74-BB47-46FA-966F-919803429896}" srcOrd="3" destOrd="0" presId="urn:microsoft.com/office/officeart/2018/2/layout/IconVerticalSolidList"/>
    <dgm:cxn modelId="{B07A33A1-5B9D-FC4C-A732-FF96BBB43850}" type="presParOf" srcId="{63ECA665-9A21-4525-8B18-B046A51AB405}" destId="{85AA31FA-3064-4A54-B33F-7D44B6614858}" srcOrd="4"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22EC2E4-3179-4E6F-A8EE-9C603F003D8A}">
      <dsp:nvSpPr>
        <dsp:cNvPr id="0" name=""/>
        <dsp:cNvSpPr/>
      </dsp:nvSpPr>
      <dsp:spPr>
        <a:xfrm>
          <a:off x="0" y="2829"/>
          <a:ext cx="5913437" cy="1323265"/>
        </a:xfrm>
        <a:prstGeom prst="roundRect">
          <a:avLst>
            <a:gd name="adj" fmla="val 1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2E78B91-BDBA-46E0-9F55-8426AB617F0A}">
      <dsp:nvSpPr>
        <dsp:cNvPr id="0" name=""/>
        <dsp:cNvSpPr/>
      </dsp:nvSpPr>
      <dsp:spPr>
        <a:xfrm>
          <a:off x="400287" y="300564"/>
          <a:ext cx="727795" cy="727795"/>
        </a:xfrm>
        <a:prstGeom prst="rect">
          <a:avLst/>
        </a:prstGeom>
        <a:blipFill>
          <a:blip xmlns:r="http://schemas.openxmlformats.org/officeDocument/2006/relationships" r:embed="rId1" cstate="email">
            <a:extLst>
              <a:ext uri="{28A0092B-C50C-407E-A947-70E740481C1C}">
                <a14:useLocalDpi xmlns:a14="http://schemas.microsoft.com/office/drawing/2010/main"/>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3373FE3D-C6F2-46A6-A44B-9D14A022D1FC}">
      <dsp:nvSpPr>
        <dsp:cNvPr id="0" name=""/>
        <dsp:cNvSpPr/>
      </dsp:nvSpPr>
      <dsp:spPr>
        <a:xfrm>
          <a:off x="1528371" y="2829"/>
          <a:ext cx="2661046" cy="132326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0046" tIns="140046" rIns="140046" bIns="140046" numCol="1" spcCol="1270" anchor="ctr" anchorCtr="0">
          <a:noAutofit/>
        </a:bodyPr>
        <a:lstStyle/>
        <a:p>
          <a:pPr marL="0" lvl="0" indent="0" algn="l" defTabSz="1111250">
            <a:lnSpc>
              <a:spcPct val="100000"/>
            </a:lnSpc>
            <a:spcBef>
              <a:spcPct val="0"/>
            </a:spcBef>
            <a:spcAft>
              <a:spcPct val="35000"/>
            </a:spcAft>
            <a:buNone/>
          </a:pPr>
          <a:r>
            <a:rPr lang="en-US" sz="2500" kern="1200" dirty="0"/>
            <a:t>Origination</a:t>
          </a:r>
        </a:p>
      </dsp:txBody>
      <dsp:txXfrm>
        <a:off x="1528371" y="2829"/>
        <a:ext cx="2661046" cy="1323265"/>
      </dsp:txXfrm>
    </dsp:sp>
    <dsp:sp modelId="{D4001ED7-8324-4CCD-9428-16BDDEFB5A90}">
      <dsp:nvSpPr>
        <dsp:cNvPr id="0" name=""/>
        <dsp:cNvSpPr/>
      </dsp:nvSpPr>
      <dsp:spPr>
        <a:xfrm>
          <a:off x="4189418" y="2829"/>
          <a:ext cx="1722524" cy="132326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0046" tIns="140046" rIns="140046" bIns="140046" numCol="1" spcCol="1270" anchor="ctr" anchorCtr="0">
          <a:noAutofit/>
        </a:bodyPr>
        <a:lstStyle/>
        <a:p>
          <a:pPr marL="0" lvl="0" indent="0" algn="l" defTabSz="488950">
            <a:lnSpc>
              <a:spcPct val="100000"/>
            </a:lnSpc>
            <a:spcBef>
              <a:spcPct val="0"/>
            </a:spcBef>
            <a:spcAft>
              <a:spcPct val="35000"/>
            </a:spcAft>
            <a:buNone/>
          </a:pPr>
          <a:r>
            <a:rPr lang="en-US" sz="1100" kern="1200" dirty="0"/>
            <a:t>Vision and planning</a:t>
          </a:r>
        </a:p>
        <a:p>
          <a:pPr marL="0" lvl="0" indent="0" algn="l" defTabSz="488950">
            <a:lnSpc>
              <a:spcPct val="100000"/>
            </a:lnSpc>
            <a:spcBef>
              <a:spcPct val="0"/>
            </a:spcBef>
            <a:spcAft>
              <a:spcPct val="35000"/>
            </a:spcAft>
            <a:buNone/>
          </a:pPr>
          <a:r>
            <a:rPr lang="en-US" sz="1100" kern="1200" dirty="0"/>
            <a:t>Project development</a:t>
          </a:r>
        </a:p>
        <a:p>
          <a:pPr marL="0" lvl="0" indent="0" algn="l" defTabSz="488950">
            <a:lnSpc>
              <a:spcPct val="100000"/>
            </a:lnSpc>
            <a:spcBef>
              <a:spcPct val="0"/>
            </a:spcBef>
            <a:spcAft>
              <a:spcPct val="35000"/>
            </a:spcAft>
            <a:buNone/>
          </a:pPr>
          <a:r>
            <a:rPr lang="en-US" sz="1100" kern="1200" dirty="0"/>
            <a:t>Pipeline creation</a:t>
          </a:r>
        </a:p>
      </dsp:txBody>
      <dsp:txXfrm>
        <a:off x="4189418" y="2829"/>
        <a:ext cx="1722524" cy="1323265"/>
      </dsp:txXfrm>
    </dsp:sp>
    <dsp:sp modelId="{FE4ED5DC-04FE-449B-A4D7-86077FE03BA5}">
      <dsp:nvSpPr>
        <dsp:cNvPr id="0" name=""/>
        <dsp:cNvSpPr/>
      </dsp:nvSpPr>
      <dsp:spPr>
        <a:xfrm>
          <a:off x="0" y="1656911"/>
          <a:ext cx="5913437" cy="1323265"/>
        </a:xfrm>
        <a:prstGeom prst="roundRect">
          <a:avLst>
            <a:gd name="adj" fmla="val 1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C43430D-2459-442A-AA6F-9EB96B2BEEA3}">
      <dsp:nvSpPr>
        <dsp:cNvPr id="0" name=""/>
        <dsp:cNvSpPr/>
      </dsp:nvSpPr>
      <dsp:spPr>
        <a:xfrm>
          <a:off x="400287" y="1954646"/>
          <a:ext cx="727795" cy="727795"/>
        </a:xfrm>
        <a:prstGeom prst="rect">
          <a:avLst/>
        </a:prstGeom>
        <a:blipFill>
          <a:blip xmlns:r="http://schemas.openxmlformats.org/officeDocument/2006/relationships"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8FD77687-6400-42ED-B1B6-B69F3ECFE404}">
      <dsp:nvSpPr>
        <dsp:cNvPr id="0" name=""/>
        <dsp:cNvSpPr/>
      </dsp:nvSpPr>
      <dsp:spPr>
        <a:xfrm>
          <a:off x="1528371" y="1656911"/>
          <a:ext cx="2661046" cy="132326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0046" tIns="140046" rIns="140046" bIns="140046" numCol="1" spcCol="1270" anchor="ctr" anchorCtr="0">
          <a:noAutofit/>
        </a:bodyPr>
        <a:lstStyle/>
        <a:p>
          <a:pPr marL="0" lvl="0" indent="0" algn="l" defTabSz="1111250">
            <a:lnSpc>
              <a:spcPct val="100000"/>
            </a:lnSpc>
            <a:spcBef>
              <a:spcPct val="0"/>
            </a:spcBef>
            <a:spcAft>
              <a:spcPct val="35000"/>
            </a:spcAft>
            <a:buNone/>
          </a:pPr>
          <a:r>
            <a:rPr lang="en-US" sz="2500" kern="1200" dirty="0"/>
            <a:t>Certification</a:t>
          </a:r>
        </a:p>
      </dsp:txBody>
      <dsp:txXfrm>
        <a:off x="1528371" y="1656911"/>
        <a:ext cx="2661046" cy="1323265"/>
      </dsp:txXfrm>
    </dsp:sp>
    <dsp:sp modelId="{85DB813D-3D2E-4BEF-84D7-9C3542788615}">
      <dsp:nvSpPr>
        <dsp:cNvPr id="0" name=""/>
        <dsp:cNvSpPr/>
      </dsp:nvSpPr>
      <dsp:spPr>
        <a:xfrm>
          <a:off x="4189418" y="1656911"/>
          <a:ext cx="1722524" cy="132326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0046" tIns="140046" rIns="140046" bIns="140046" numCol="1" spcCol="1270" anchor="ctr" anchorCtr="0">
          <a:noAutofit/>
        </a:bodyPr>
        <a:lstStyle/>
        <a:p>
          <a:pPr marL="0" lvl="0" indent="0" algn="l" defTabSz="488950">
            <a:lnSpc>
              <a:spcPct val="100000"/>
            </a:lnSpc>
            <a:spcBef>
              <a:spcPct val="0"/>
            </a:spcBef>
            <a:spcAft>
              <a:spcPct val="35000"/>
            </a:spcAft>
            <a:buNone/>
          </a:pPr>
          <a:r>
            <a:rPr lang="en-US" sz="1100" kern="1200" dirty="0"/>
            <a:t>Obtaining sustainability verification</a:t>
          </a:r>
        </a:p>
        <a:p>
          <a:pPr marL="0" lvl="0" indent="0" algn="l" defTabSz="488950">
            <a:lnSpc>
              <a:spcPct val="100000"/>
            </a:lnSpc>
            <a:spcBef>
              <a:spcPct val="0"/>
            </a:spcBef>
            <a:spcAft>
              <a:spcPct val="35000"/>
            </a:spcAft>
            <a:buNone/>
          </a:pPr>
          <a:r>
            <a:rPr lang="en-US" sz="1100" kern="1200" dirty="0"/>
            <a:t>Using financial instruments to manage risk</a:t>
          </a:r>
        </a:p>
      </dsp:txBody>
      <dsp:txXfrm>
        <a:off x="4189418" y="1656911"/>
        <a:ext cx="1722524" cy="1323265"/>
      </dsp:txXfrm>
    </dsp:sp>
    <dsp:sp modelId="{6FA27557-6D69-4535-A53B-577ED75BD466}">
      <dsp:nvSpPr>
        <dsp:cNvPr id="0" name=""/>
        <dsp:cNvSpPr/>
      </dsp:nvSpPr>
      <dsp:spPr>
        <a:xfrm>
          <a:off x="0" y="3310992"/>
          <a:ext cx="5913437" cy="1323265"/>
        </a:xfrm>
        <a:prstGeom prst="roundRect">
          <a:avLst>
            <a:gd name="adj" fmla="val 1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4AD08F5-BB7F-412F-B56C-B95D03C716D1}">
      <dsp:nvSpPr>
        <dsp:cNvPr id="0" name=""/>
        <dsp:cNvSpPr/>
      </dsp:nvSpPr>
      <dsp:spPr>
        <a:xfrm>
          <a:off x="400287" y="3608727"/>
          <a:ext cx="727795" cy="727795"/>
        </a:xfrm>
        <a:prstGeom prst="rect">
          <a:avLst/>
        </a:prstGeom>
        <a:blipFill>
          <a:blip xmlns:r="http://schemas.openxmlformats.org/officeDocument/2006/relationships" r:embed="rId5" cstate="email">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EC406B46-61E8-46F2-B9D4-316FE648936F}">
      <dsp:nvSpPr>
        <dsp:cNvPr id="0" name=""/>
        <dsp:cNvSpPr/>
      </dsp:nvSpPr>
      <dsp:spPr>
        <a:xfrm>
          <a:off x="1528371" y="3310992"/>
          <a:ext cx="2661046" cy="132326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0046" tIns="140046" rIns="140046" bIns="140046" numCol="1" spcCol="1270" anchor="ctr" anchorCtr="0">
          <a:noAutofit/>
        </a:bodyPr>
        <a:lstStyle/>
        <a:p>
          <a:pPr marL="0" lvl="0" indent="0" algn="l" defTabSz="1111250">
            <a:lnSpc>
              <a:spcPct val="100000"/>
            </a:lnSpc>
            <a:spcBef>
              <a:spcPct val="0"/>
            </a:spcBef>
            <a:spcAft>
              <a:spcPct val="35000"/>
            </a:spcAft>
            <a:buNone/>
          </a:pPr>
          <a:r>
            <a:rPr lang="en-US" sz="2500" kern="1200" dirty="0"/>
            <a:t>Access </a:t>
          </a:r>
        </a:p>
      </dsp:txBody>
      <dsp:txXfrm>
        <a:off x="1528371" y="3310992"/>
        <a:ext cx="2661046" cy="1323265"/>
      </dsp:txXfrm>
    </dsp:sp>
    <dsp:sp modelId="{0ADAE643-209C-4B02-9709-A7D2148BD283}">
      <dsp:nvSpPr>
        <dsp:cNvPr id="0" name=""/>
        <dsp:cNvSpPr/>
      </dsp:nvSpPr>
      <dsp:spPr>
        <a:xfrm>
          <a:off x="4189418" y="3310992"/>
          <a:ext cx="1722524" cy="132326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40046" tIns="140046" rIns="140046" bIns="140046" numCol="1" spcCol="1270" anchor="ctr" anchorCtr="0">
          <a:noAutofit/>
        </a:bodyPr>
        <a:lstStyle/>
        <a:p>
          <a:pPr marL="0" lvl="0" indent="0" algn="l" defTabSz="488950">
            <a:lnSpc>
              <a:spcPct val="100000"/>
            </a:lnSpc>
            <a:spcBef>
              <a:spcPct val="0"/>
            </a:spcBef>
            <a:spcAft>
              <a:spcPct val="35000"/>
            </a:spcAft>
            <a:buNone/>
          </a:pPr>
          <a:r>
            <a:rPr lang="en-US" sz="1100" kern="1200" dirty="0"/>
            <a:t>Access to specialized green finance domestically</a:t>
          </a:r>
        </a:p>
        <a:p>
          <a:pPr marL="0" lvl="0" indent="0" algn="l" defTabSz="488950">
            <a:lnSpc>
              <a:spcPct val="100000"/>
            </a:lnSpc>
            <a:spcBef>
              <a:spcPct val="0"/>
            </a:spcBef>
            <a:spcAft>
              <a:spcPct val="35000"/>
            </a:spcAft>
            <a:buNone/>
          </a:pPr>
          <a:r>
            <a:rPr lang="en-US" sz="1100" kern="1200" dirty="0"/>
            <a:t>Issuance abroad</a:t>
          </a:r>
        </a:p>
      </dsp:txBody>
      <dsp:txXfrm>
        <a:off x="4189418" y="3310992"/>
        <a:ext cx="1722524" cy="132326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B9F1EAC-AA89-4078-882C-02E3A3E2B410}">
      <dsp:nvSpPr>
        <dsp:cNvPr id="0" name=""/>
        <dsp:cNvSpPr/>
      </dsp:nvSpPr>
      <dsp:spPr>
        <a:xfrm>
          <a:off x="-603638" y="5863"/>
          <a:ext cx="9602788" cy="1053594"/>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0AFF59A-2850-4956-8633-ED321F71C4CB}">
      <dsp:nvSpPr>
        <dsp:cNvPr id="0" name=""/>
        <dsp:cNvSpPr/>
      </dsp:nvSpPr>
      <dsp:spPr>
        <a:xfrm>
          <a:off x="-284926" y="242922"/>
          <a:ext cx="579476" cy="579476"/>
        </a:xfrm>
        <a:prstGeom prst="rect">
          <a:avLst/>
        </a:prstGeom>
        <a:blipFill>
          <a:blip xmlns:r="http://schemas.openxmlformats.org/officeDocument/2006/relationships" r:embed="rId1" cstate="email">
            <a:extLst>
              <a:ext uri="{28A0092B-C50C-407E-A947-70E740481C1C}">
                <a14:useLocalDpi xmlns:a14="http://schemas.microsoft.com/office/drawing/2010/main"/>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39063CA9-0689-4C76-AB0D-51C72E5E4CAC}">
      <dsp:nvSpPr>
        <dsp:cNvPr id="0" name=""/>
        <dsp:cNvSpPr/>
      </dsp:nvSpPr>
      <dsp:spPr>
        <a:xfrm>
          <a:off x="613262" y="5863"/>
          <a:ext cx="4321254" cy="10535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1505" tIns="111505" rIns="111505" bIns="111505" numCol="1" spcCol="1270" anchor="ctr" anchorCtr="0">
          <a:noAutofit/>
        </a:bodyPr>
        <a:lstStyle/>
        <a:p>
          <a:pPr marL="0" lvl="0" indent="0" algn="l" defTabSz="1111250">
            <a:lnSpc>
              <a:spcPct val="100000"/>
            </a:lnSpc>
            <a:spcBef>
              <a:spcPct val="0"/>
            </a:spcBef>
            <a:spcAft>
              <a:spcPct val="35000"/>
            </a:spcAft>
            <a:buNone/>
          </a:pPr>
          <a:r>
            <a:rPr lang="es-ES_tradnl" sz="2500" kern="1200" dirty="0"/>
            <a:t>Ajuste inevitable</a:t>
          </a:r>
          <a:endParaRPr lang="en-US" sz="2500" kern="1200" dirty="0"/>
        </a:p>
      </dsp:txBody>
      <dsp:txXfrm>
        <a:off x="613262" y="5863"/>
        <a:ext cx="4321254" cy="1053594"/>
      </dsp:txXfrm>
    </dsp:sp>
    <dsp:sp modelId="{30641DC7-1942-422A-BCA9-2FB9768516EA}">
      <dsp:nvSpPr>
        <dsp:cNvPr id="0" name=""/>
        <dsp:cNvSpPr/>
      </dsp:nvSpPr>
      <dsp:spPr>
        <a:xfrm>
          <a:off x="3724860" y="5863"/>
          <a:ext cx="6481566" cy="10535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1505" tIns="111505" rIns="111505" bIns="111505" numCol="1" spcCol="1270" anchor="ctr" anchorCtr="0">
          <a:noAutofit/>
        </a:bodyPr>
        <a:lstStyle/>
        <a:p>
          <a:pPr marL="0" lvl="0" indent="0" algn="l" defTabSz="488950">
            <a:lnSpc>
              <a:spcPct val="100000"/>
            </a:lnSpc>
            <a:spcBef>
              <a:spcPct val="0"/>
            </a:spcBef>
            <a:spcAft>
              <a:spcPct val="35000"/>
            </a:spcAft>
            <a:buNone/>
          </a:pPr>
          <a:r>
            <a:rPr lang="es-ES_tradnl" sz="1100" kern="1200" baseline="0" dirty="0"/>
            <a:t>Activos varados, en particular en el sector energético y las exportaciones – reservas suficientes por una década</a:t>
          </a:r>
          <a:endParaRPr lang="en-US" sz="1100" kern="1200" dirty="0"/>
        </a:p>
        <a:p>
          <a:pPr marL="0" lvl="0" indent="0" algn="l" defTabSz="488950">
            <a:lnSpc>
              <a:spcPct val="100000"/>
            </a:lnSpc>
            <a:spcBef>
              <a:spcPct val="0"/>
            </a:spcBef>
            <a:spcAft>
              <a:spcPct val="35000"/>
            </a:spcAft>
            <a:buNone/>
          </a:pPr>
          <a:r>
            <a:rPr lang="es-ES_tradnl" sz="1100" kern="1200" baseline="0" dirty="0"/>
            <a:t>Impactos climáticos en la infraestructura existente (sequías, incendios y aumento del nivel del mar)</a:t>
          </a:r>
          <a:endParaRPr lang="en-US" sz="1100" kern="1200" dirty="0"/>
        </a:p>
      </dsp:txBody>
      <dsp:txXfrm>
        <a:off x="3724860" y="5863"/>
        <a:ext cx="6481566" cy="1053594"/>
      </dsp:txXfrm>
    </dsp:sp>
    <dsp:sp modelId="{7CE5D6A1-D4A4-40BE-ACC6-4529B4456647}">
      <dsp:nvSpPr>
        <dsp:cNvPr id="0" name=""/>
        <dsp:cNvSpPr/>
      </dsp:nvSpPr>
      <dsp:spPr>
        <a:xfrm>
          <a:off x="-603638" y="1322856"/>
          <a:ext cx="9602788" cy="1053594"/>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365C408-1654-48F2-B9D7-CDA583E8744F}">
      <dsp:nvSpPr>
        <dsp:cNvPr id="0" name=""/>
        <dsp:cNvSpPr/>
      </dsp:nvSpPr>
      <dsp:spPr>
        <a:xfrm>
          <a:off x="-284926" y="1559915"/>
          <a:ext cx="579476" cy="579476"/>
        </a:xfrm>
        <a:prstGeom prst="rect">
          <a:avLst/>
        </a:prstGeom>
        <a:blipFill>
          <a:blip xmlns:r="http://schemas.openxmlformats.org/officeDocument/2006/relationships"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8E40327B-A3F3-4060-B784-2EC874A650F5}">
      <dsp:nvSpPr>
        <dsp:cNvPr id="0" name=""/>
        <dsp:cNvSpPr/>
      </dsp:nvSpPr>
      <dsp:spPr>
        <a:xfrm>
          <a:off x="613262" y="1322856"/>
          <a:ext cx="4321254" cy="10535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1505" tIns="111505" rIns="111505" bIns="111505" numCol="1" spcCol="1270" anchor="ctr" anchorCtr="0">
          <a:noAutofit/>
        </a:bodyPr>
        <a:lstStyle/>
        <a:p>
          <a:pPr marL="0" lvl="0" indent="0" algn="l" defTabSz="1111250">
            <a:lnSpc>
              <a:spcPct val="100000"/>
            </a:lnSpc>
            <a:spcBef>
              <a:spcPct val="0"/>
            </a:spcBef>
            <a:spcAft>
              <a:spcPct val="35000"/>
            </a:spcAft>
            <a:buNone/>
          </a:pPr>
          <a:r>
            <a:rPr lang="es-ES_tradnl" sz="2500" kern="1200" dirty="0"/>
            <a:t>Infraestructura</a:t>
          </a:r>
          <a:endParaRPr lang="en-US" sz="2500" kern="1200" dirty="0"/>
        </a:p>
      </dsp:txBody>
      <dsp:txXfrm>
        <a:off x="613262" y="1322856"/>
        <a:ext cx="4321254" cy="1053594"/>
      </dsp:txXfrm>
    </dsp:sp>
    <dsp:sp modelId="{C48AAE25-71F4-40AD-9EFC-0D92C91CF55E}">
      <dsp:nvSpPr>
        <dsp:cNvPr id="0" name=""/>
        <dsp:cNvSpPr/>
      </dsp:nvSpPr>
      <dsp:spPr>
        <a:xfrm>
          <a:off x="3803769" y="1322856"/>
          <a:ext cx="6323747" cy="10535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1505" tIns="111505" rIns="111505" bIns="111505" numCol="1" spcCol="1270" anchor="ctr" anchorCtr="0">
          <a:noAutofit/>
        </a:bodyPr>
        <a:lstStyle/>
        <a:p>
          <a:pPr marL="0" lvl="0" indent="0" algn="l" defTabSz="466725">
            <a:lnSpc>
              <a:spcPct val="100000"/>
            </a:lnSpc>
            <a:spcBef>
              <a:spcPct val="0"/>
            </a:spcBef>
            <a:spcAft>
              <a:spcPct val="35000"/>
            </a:spcAft>
            <a:buNone/>
          </a:pPr>
          <a:r>
            <a:rPr lang="es-ES_tradnl" sz="1050" kern="1200" baseline="0" dirty="0"/>
            <a:t>Brechas de Infraestructura En México son significativas y crecientes, afectando su productividad, competitividad y su capacidad para promover el desarrollo inclusivo</a:t>
          </a:r>
          <a:br>
            <a:rPr lang="es-ES_tradnl" sz="1050" kern="1200" baseline="0" dirty="0"/>
          </a:br>
          <a:r>
            <a:rPr lang="es-ES_tradnl" sz="1050" kern="1200" baseline="0" dirty="0"/>
            <a:t>Las inversiones públicas y la financiación no son suficientes, y todavía demasiado fijas en los activos varados futuros</a:t>
          </a:r>
          <a:endParaRPr lang="en-US" sz="1050" kern="1200" dirty="0"/>
        </a:p>
      </dsp:txBody>
      <dsp:txXfrm>
        <a:off x="3803769" y="1322856"/>
        <a:ext cx="6323747" cy="1053594"/>
      </dsp:txXfrm>
    </dsp:sp>
    <dsp:sp modelId="{BB2AE02A-D6D5-48ED-8586-36EC943A4C20}">
      <dsp:nvSpPr>
        <dsp:cNvPr id="0" name=""/>
        <dsp:cNvSpPr/>
      </dsp:nvSpPr>
      <dsp:spPr>
        <a:xfrm>
          <a:off x="-603638" y="2639849"/>
          <a:ext cx="9602788" cy="1053594"/>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83845FF-4D94-4228-A97C-D28C799A30EA}">
      <dsp:nvSpPr>
        <dsp:cNvPr id="0" name=""/>
        <dsp:cNvSpPr/>
      </dsp:nvSpPr>
      <dsp:spPr>
        <a:xfrm>
          <a:off x="-284926" y="2876908"/>
          <a:ext cx="579476" cy="579476"/>
        </a:xfrm>
        <a:prstGeom prst="rect">
          <a:avLst/>
        </a:prstGeom>
        <a:blipFill>
          <a:blip xmlns:r="http://schemas.openxmlformats.org/officeDocument/2006/relationships" r:embed="rId5" cstate="email">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2FECE74-BB47-46FA-966F-919803429896}">
      <dsp:nvSpPr>
        <dsp:cNvPr id="0" name=""/>
        <dsp:cNvSpPr/>
      </dsp:nvSpPr>
      <dsp:spPr>
        <a:xfrm>
          <a:off x="613262" y="2639849"/>
          <a:ext cx="4321254" cy="10535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1505" tIns="111505" rIns="111505" bIns="111505" numCol="1" spcCol="1270" anchor="ctr" anchorCtr="0">
          <a:noAutofit/>
        </a:bodyPr>
        <a:lstStyle/>
        <a:p>
          <a:pPr marL="0" lvl="0" indent="0" algn="l" defTabSz="1111250">
            <a:lnSpc>
              <a:spcPct val="100000"/>
            </a:lnSpc>
            <a:spcBef>
              <a:spcPct val="0"/>
            </a:spcBef>
            <a:spcAft>
              <a:spcPct val="35000"/>
            </a:spcAft>
            <a:buNone/>
          </a:pPr>
          <a:r>
            <a:rPr lang="es-ES_tradnl" sz="2500" kern="1200" dirty="0"/>
            <a:t>Una oportunidad: </a:t>
          </a:r>
          <a:endParaRPr lang="en-US" sz="2500" kern="1200" dirty="0"/>
        </a:p>
      </dsp:txBody>
      <dsp:txXfrm>
        <a:off x="613262" y="2639849"/>
        <a:ext cx="4321254" cy="1053594"/>
      </dsp:txXfrm>
    </dsp:sp>
    <dsp:sp modelId="{85AA31FA-3064-4A54-B33F-7D44B6614858}">
      <dsp:nvSpPr>
        <dsp:cNvPr id="0" name=""/>
        <dsp:cNvSpPr/>
      </dsp:nvSpPr>
      <dsp:spPr>
        <a:xfrm>
          <a:off x="3873010" y="2639849"/>
          <a:ext cx="6185265" cy="105359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1505" tIns="111505" rIns="111505" bIns="111505" numCol="1" spcCol="1270" anchor="ctr" anchorCtr="0">
          <a:noAutofit/>
        </a:bodyPr>
        <a:lstStyle/>
        <a:p>
          <a:pPr marL="0" lvl="0" indent="0" algn="l" defTabSz="444500">
            <a:lnSpc>
              <a:spcPct val="100000"/>
            </a:lnSpc>
            <a:spcBef>
              <a:spcPct val="0"/>
            </a:spcBef>
            <a:spcAft>
              <a:spcPct val="35000"/>
            </a:spcAft>
            <a:buNone/>
          </a:pPr>
          <a:r>
            <a:rPr lang="es-ES_tradnl" sz="1000" kern="1200" baseline="0" dirty="0"/>
            <a:t>Infraestructura sostenible: rentable, más resistente a los impactos climáticos y externalidades significativas</a:t>
          </a:r>
          <a:br>
            <a:rPr lang="es-ES_tradnl" sz="1000" kern="1200" baseline="0" dirty="0"/>
          </a:br>
          <a:r>
            <a:rPr lang="es-ES_tradnl" sz="1000" kern="1200" baseline="0" dirty="0"/>
            <a:t>Es posible apiñarse en el capital privado, pero esto requiere visión, realinear las instituciones financieras públicas, los</a:t>
          </a:r>
          <a:br>
            <a:rPr lang="es-ES_tradnl" sz="1000" kern="1200" baseline="0" dirty="0"/>
          </a:br>
          <a:r>
            <a:rPr lang="es-ES_tradnl" sz="1000" kern="1200" baseline="0" dirty="0"/>
            <a:t>diversificación del riesgo climático y la cartera– aprovechamiento y aglomeración de financiación privada (crédito y valores)</a:t>
          </a:r>
          <a:endParaRPr lang="en-US" sz="1000" kern="1200" dirty="0"/>
        </a:p>
      </dsp:txBody>
      <dsp:txXfrm>
        <a:off x="3873010" y="2639849"/>
        <a:ext cx="6185265" cy="1053594"/>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9D3F3C2-DF98-7F40-8CF1-A4C6BB969159}" type="datetimeFigureOut">
              <a:rPr lang="en-US" smtClean="0"/>
              <a:t>2/25/20</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E119C7-F603-D442-8177-13FD45661456}" type="slidenum">
              <a:rPr lang="en-US" smtClean="0"/>
              <a:t>‹Nº›</a:t>
            </a:fld>
            <a:endParaRPr lang="en-US" dirty="0"/>
          </a:p>
        </p:txBody>
      </p:sp>
    </p:spTree>
    <p:extLst>
      <p:ext uri="{BB962C8B-B14F-4D97-AF65-F5344CB8AC3E}">
        <p14:creationId xmlns:p14="http://schemas.microsoft.com/office/powerpoint/2010/main" val="15872466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9E119C7-F603-D442-8177-13FD45661456}" type="slidenum">
              <a:rPr lang="en-US" smtClean="0"/>
              <a:t>1</a:t>
            </a:fld>
            <a:endParaRPr lang="en-US"/>
          </a:p>
        </p:txBody>
      </p:sp>
    </p:spTree>
    <p:extLst>
      <p:ext uri="{BB962C8B-B14F-4D97-AF65-F5344CB8AC3E}">
        <p14:creationId xmlns:p14="http://schemas.microsoft.com/office/powerpoint/2010/main" val="176114728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9E119C7-F603-D442-8177-13FD45661456}" type="slidenum">
              <a:rPr lang="en-US" smtClean="0"/>
              <a:t>13</a:t>
            </a:fld>
            <a:endParaRPr lang="en-US" dirty="0"/>
          </a:p>
        </p:txBody>
      </p:sp>
    </p:spTree>
    <p:extLst>
      <p:ext uri="{BB962C8B-B14F-4D97-AF65-F5344CB8AC3E}">
        <p14:creationId xmlns:p14="http://schemas.microsoft.com/office/powerpoint/2010/main" val="31763121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9E119C7-F603-D442-8177-13FD45661456}" type="slidenum">
              <a:rPr lang="en-US" smtClean="0"/>
              <a:t>14</a:t>
            </a:fld>
            <a:endParaRPr lang="en-US" dirty="0"/>
          </a:p>
        </p:txBody>
      </p:sp>
    </p:spTree>
    <p:extLst>
      <p:ext uri="{BB962C8B-B14F-4D97-AF65-F5344CB8AC3E}">
        <p14:creationId xmlns:p14="http://schemas.microsoft.com/office/powerpoint/2010/main" val="16183161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9E119C7-F603-D442-8177-13FD45661456}" type="slidenum">
              <a:rPr lang="en-US" smtClean="0"/>
              <a:t>2</a:t>
            </a:fld>
            <a:endParaRPr lang="en-US"/>
          </a:p>
        </p:txBody>
      </p:sp>
    </p:spTree>
    <p:extLst>
      <p:ext uri="{BB962C8B-B14F-4D97-AF65-F5344CB8AC3E}">
        <p14:creationId xmlns:p14="http://schemas.microsoft.com/office/powerpoint/2010/main" val="41222123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a:solidFill>
                  <a:schemeClr val="tx1"/>
                </a:solidFill>
                <a:effectLst/>
                <a:latin typeface="+mn-lt"/>
                <a:ea typeface="+mn-ea"/>
                <a:cs typeface="+mn-cs"/>
              </a:rPr>
              <a:t>As shown in the chart above, East Asia and North America account for more than 64% of CO2 emissions from fossil fuels in this sample of 136 countries (size of the purple circles). The US and China together account for 45% of the amount (blue circles). As regions/countries move to the right in this chart, they are more resilient and more capable to adapt to climate change through policy, institutional and technology change. While those countries towards the top of the chart are more exposed to climate risk. Notably, the poorer countries of Sub-Saharan Africa and South Asia face the greatest risk and are least prepared. </a:t>
            </a:r>
            <a:endParaRPr lang="en-US"/>
          </a:p>
        </p:txBody>
      </p:sp>
      <p:sp>
        <p:nvSpPr>
          <p:cNvPr id="4" name="Slide Number Placeholder 3"/>
          <p:cNvSpPr>
            <a:spLocks noGrp="1"/>
          </p:cNvSpPr>
          <p:nvPr>
            <p:ph type="sldNum" sz="quarter" idx="5"/>
          </p:nvPr>
        </p:nvSpPr>
        <p:spPr/>
        <p:txBody>
          <a:bodyPr/>
          <a:lstStyle/>
          <a:p>
            <a:fld id="{59E119C7-F603-D442-8177-13FD45661456}" type="slidenum">
              <a:rPr lang="en-US" smtClean="0"/>
              <a:t>3</a:t>
            </a:fld>
            <a:endParaRPr lang="en-US"/>
          </a:p>
        </p:txBody>
      </p:sp>
    </p:spTree>
    <p:extLst>
      <p:ext uri="{BB962C8B-B14F-4D97-AF65-F5344CB8AC3E}">
        <p14:creationId xmlns:p14="http://schemas.microsoft.com/office/powerpoint/2010/main" val="27478412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9E119C7-F603-D442-8177-13FD45661456}" type="slidenum">
              <a:rPr lang="en-US" smtClean="0"/>
              <a:t>4</a:t>
            </a:fld>
            <a:endParaRPr lang="en-US"/>
          </a:p>
        </p:txBody>
      </p:sp>
    </p:spTree>
    <p:extLst>
      <p:ext uri="{BB962C8B-B14F-4D97-AF65-F5344CB8AC3E}">
        <p14:creationId xmlns:p14="http://schemas.microsoft.com/office/powerpoint/2010/main" val="14721895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59E119C7-F603-D442-8177-13FD45661456}" type="slidenum">
              <a:rPr lang="en-US" smtClean="0"/>
              <a:t>7</a:t>
            </a:fld>
            <a:endParaRPr lang="en-US"/>
          </a:p>
        </p:txBody>
      </p:sp>
    </p:spTree>
    <p:extLst>
      <p:ext uri="{BB962C8B-B14F-4D97-AF65-F5344CB8AC3E}">
        <p14:creationId xmlns:p14="http://schemas.microsoft.com/office/powerpoint/2010/main" val="4395500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9E119C7-F603-D442-8177-13FD45661456}" type="slidenum">
              <a:rPr lang="en-US" smtClean="0"/>
              <a:t>9</a:t>
            </a:fld>
            <a:endParaRPr lang="en-US" dirty="0"/>
          </a:p>
        </p:txBody>
      </p:sp>
    </p:spTree>
    <p:extLst>
      <p:ext uri="{BB962C8B-B14F-4D97-AF65-F5344CB8AC3E}">
        <p14:creationId xmlns:p14="http://schemas.microsoft.com/office/powerpoint/2010/main" val="22447197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9E119C7-F603-D442-8177-13FD45661456}" type="slidenum">
              <a:rPr lang="en-US" smtClean="0"/>
              <a:t>10</a:t>
            </a:fld>
            <a:endParaRPr lang="en-US" dirty="0"/>
          </a:p>
        </p:txBody>
      </p:sp>
    </p:spTree>
    <p:extLst>
      <p:ext uri="{BB962C8B-B14F-4D97-AF65-F5344CB8AC3E}">
        <p14:creationId xmlns:p14="http://schemas.microsoft.com/office/powerpoint/2010/main" val="32912549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9E119C7-F603-D442-8177-13FD45661456}" type="slidenum">
              <a:rPr lang="en-US" smtClean="0"/>
              <a:t>11</a:t>
            </a:fld>
            <a:endParaRPr lang="en-US" dirty="0"/>
          </a:p>
        </p:txBody>
      </p:sp>
    </p:spTree>
    <p:extLst>
      <p:ext uri="{BB962C8B-B14F-4D97-AF65-F5344CB8AC3E}">
        <p14:creationId xmlns:p14="http://schemas.microsoft.com/office/powerpoint/2010/main" val="8925379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9E119C7-F603-D442-8177-13FD45661456}" type="slidenum">
              <a:rPr lang="en-US" smtClean="0"/>
              <a:t>12</a:t>
            </a:fld>
            <a:endParaRPr lang="en-US" dirty="0"/>
          </a:p>
        </p:txBody>
      </p:sp>
    </p:spTree>
    <p:extLst>
      <p:ext uri="{BB962C8B-B14F-4D97-AF65-F5344CB8AC3E}">
        <p14:creationId xmlns:p14="http://schemas.microsoft.com/office/powerpoint/2010/main" val="378035655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28403" y="945913"/>
            <a:ext cx="8637073" cy="2618554"/>
          </a:xfrm>
        </p:spPr>
        <p:txBody>
          <a:bodyPr bIns="0" anchor="b">
            <a:normAutofit/>
          </a:bodyPr>
          <a:lstStyle>
            <a:lvl1pPr algn="l">
              <a:defRPr sz="6600"/>
            </a:lvl1pPr>
          </a:lstStyle>
          <a:p>
            <a:r>
              <a:rPr lang="en-US"/>
              <a:t>Click to edit Master title style</a:t>
            </a:r>
            <a:endParaRPr lang="en-US" dirty="0"/>
          </a:p>
        </p:txBody>
      </p:sp>
      <p:sp>
        <p:nvSpPr>
          <p:cNvPr id="3" name="Subtitle 2"/>
          <p:cNvSpPr>
            <a:spLocks noGrp="1"/>
          </p:cNvSpPr>
          <p:nvPr>
            <p:ph type="subTitle" idx="1"/>
          </p:nvPr>
        </p:nvSpPr>
        <p:spPr>
          <a:xfrm>
            <a:off x="1128404" y="3564467"/>
            <a:ext cx="8637072" cy="1071095"/>
          </a:xfrm>
        </p:spPr>
        <p:txBody>
          <a:bodyPr tIns="91440" bIns="91440">
            <a:normAutofit/>
          </a:bodyPr>
          <a:lstStyle>
            <a:lvl1pPr marL="0" indent="0" algn="l">
              <a:buNone/>
              <a:defRPr sz="1800" b="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1F248EC3-CBEE-BC43-8058-1F4949AEB484}" type="datetimeFigureOut">
              <a:rPr lang="en-US" smtClean="0"/>
              <a:t>2/25/20</a:t>
            </a:fld>
            <a:endParaRPr lang="en-US" dirty="0"/>
          </a:p>
        </p:txBody>
      </p:sp>
      <p:sp>
        <p:nvSpPr>
          <p:cNvPr id="5" name="Footer Placeholder 4"/>
          <p:cNvSpPr>
            <a:spLocks noGrp="1"/>
          </p:cNvSpPr>
          <p:nvPr>
            <p:ph type="ftr" sz="quarter" idx="11"/>
          </p:nvPr>
        </p:nvSpPr>
        <p:spPr>
          <a:xfrm>
            <a:off x="1127124" y="329307"/>
            <a:ext cx="5943668" cy="309201"/>
          </a:xfrm>
        </p:spPr>
        <p:txBody>
          <a:bodyPr/>
          <a:lstStyle/>
          <a:p>
            <a:endParaRPr lang="en-US" dirty="0"/>
          </a:p>
        </p:txBody>
      </p:sp>
      <p:sp>
        <p:nvSpPr>
          <p:cNvPr id="6" name="Slide Number Placeholder 5"/>
          <p:cNvSpPr>
            <a:spLocks noGrp="1"/>
          </p:cNvSpPr>
          <p:nvPr>
            <p:ph type="sldNum" sz="quarter" idx="12"/>
          </p:nvPr>
        </p:nvSpPr>
        <p:spPr>
          <a:xfrm>
            <a:off x="9924392" y="134930"/>
            <a:ext cx="811019" cy="503578"/>
          </a:xfrm>
        </p:spPr>
        <p:txBody>
          <a:bodyPr/>
          <a:lstStyle/>
          <a:p>
            <a:fld id="{DF0213AB-2F0E-5A4E-9C10-BEDB6A758B8D}" type="slidenum">
              <a:rPr lang="en-US" smtClean="0"/>
              <a:t>‹Nº›</a:t>
            </a:fld>
            <a:endParaRPr lang="en-US" dirty="0"/>
          </a:p>
        </p:txBody>
      </p:sp>
      <p:pic>
        <p:nvPicPr>
          <p:cNvPr id="16" name="Picture 15" descr="RedHashing.emf"/>
          <p:cNvPicPr>
            <a:picLocks/>
          </p:cNvPicPr>
          <p:nvPr/>
        </p:nvPicPr>
        <p:blipFill rotWithShape="1">
          <a:blip r:embed="rId2" cstate="email">
            <a:duotone>
              <a:schemeClr val="accent1">
                <a:shade val="45000"/>
                <a:satMod val="135000"/>
              </a:schemeClr>
              <a:prstClr val="white"/>
            </a:duotone>
            <a:extLst>
              <a:ext uri="{28A0092B-C50C-407E-A947-70E740481C1C}">
                <a14:useLocalDpi xmlns:a14="http://schemas.microsoft.com/office/drawing/2010/main"/>
              </a:ext>
            </a:extLst>
          </a:blip>
          <a:srcRect l="-115" r="15828" b="36435"/>
          <a:stretch/>
        </p:blipFill>
        <p:spPr>
          <a:xfrm>
            <a:off x="1125460" y="643464"/>
            <a:ext cx="9610344" cy="155448"/>
          </a:xfrm>
          <a:prstGeom prst="rect">
            <a:avLst/>
          </a:prstGeom>
          <a:noFill/>
          <a:ln>
            <a:noFill/>
          </a:ln>
        </p:spPr>
      </p:pic>
    </p:spTree>
    <p:extLst>
      <p:ext uri="{BB962C8B-B14F-4D97-AF65-F5344CB8AC3E}">
        <p14:creationId xmlns:p14="http://schemas.microsoft.com/office/powerpoint/2010/main" val="40308402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F248EC3-CBEE-BC43-8058-1F4949AEB484}" type="datetimeFigureOut">
              <a:rPr lang="en-US" smtClean="0"/>
              <a:t>2/25/20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F0213AB-2F0E-5A4E-9C10-BEDB6A758B8D}" type="slidenum">
              <a:rPr lang="en-US" smtClean="0"/>
              <a:t>‹Nº›</a:t>
            </a:fld>
            <a:endParaRPr lang="en-US" dirty="0"/>
          </a:p>
        </p:txBody>
      </p:sp>
      <p:pic>
        <p:nvPicPr>
          <p:cNvPr id="15" name="Picture 14" descr="RedHashing.emf"/>
          <p:cNvPicPr>
            <a:picLocks/>
          </p:cNvPicPr>
          <p:nvPr/>
        </p:nvPicPr>
        <p:blipFill rotWithShape="1">
          <a:blip r:embed="rId2" cstate="email">
            <a:duotone>
              <a:schemeClr val="accent1">
                <a:shade val="45000"/>
                <a:satMod val="135000"/>
              </a:schemeClr>
              <a:prstClr val="white"/>
            </a:duotone>
            <a:extLst>
              <a:ext uri="{28A0092B-C50C-407E-A947-70E740481C1C}">
                <a14:useLocalDpi xmlns:a14="http://schemas.microsoft.com/office/drawing/2010/main"/>
              </a:ext>
            </a:extLst>
          </a:blip>
          <a:srcRect l="-115" r="15828" b="36435"/>
          <a:stretch/>
        </p:blipFill>
        <p:spPr>
          <a:xfrm>
            <a:off x="1125460" y="643464"/>
            <a:ext cx="9610344" cy="155448"/>
          </a:xfrm>
          <a:prstGeom prst="rect">
            <a:avLst/>
          </a:prstGeom>
          <a:noFill/>
          <a:ln>
            <a:noFill/>
          </a:ln>
        </p:spPr>
      </p:pic>
    </p:spTree>
    <p:extLst>
      <p:ext uri="{BB962C8B-B14F-4D97-AF65-F5344CB8AC3E}">
        <p14:creationId xmlns:p14="http://schemas.microsoft.com/office/powerpoint/2010/main" val="16376366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24709" y="798973"/>
            <a:ext cx="1615742" cy="4659889"/>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130270" y="798973"/>
            <a:ext cx="7828830" cy="465988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F248EC3-CBEE-BC43-8058-1F4949AEB484}" type="datetimeFigureOut">
              <a:rPr lang="en-US" smtClean="0"/>
              <a:t>2/25/20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F0213AB-2F0E-5A4E-9C10-BEDB6A758B8D}" type="slidenum">
              <a:rPr lang="en-US" smtClean="0"/>
              <a:t>‹Nº›</a:t>
            </a:fld>
            <a:endParaRPr lang="en-US" dirty="0"/>
          </a:p>
        </p:txBody>
      </p:sp>
      <p:pic>
        <p:nvPicPr>
          <p:cNvPr id="17" name="Picture 16" descr="RedHashing.emf"/>
          <p:cNvPicPr>
            <a:picLocks/>
          </p:cNvPicPr>
          <p:nvPr/>
        </p:nvPicPr>
        <p:blipFill rotWithShape="1">
          <a:blip r:embed="rId2" cstate="email">
            <a:duotone>
              <a:schemeClr val="accent1">
                <a:shade val="45000"/>
                <a:satMod val="135000"/>
              </a:schemeClr>
              <a:prstClr val="white"/>
            </a:duotone>
            <a:extLst>
              <a:ext uri="{28A0092B-C50C-407E-A947-70E740481C1C}">
                <a14:useLocalDpi xmlns:a14="http://schemas.microsoft.com/office/drawing/2010/main"/>
              </a:ext>
            </a:extLst>
          </a:blip>
          <a:srcRect l="-115" r="59215" b="36435"/>
          <a:stretch/>
        </p:blipFill>
        <p:spPr>
          <a:xfrm rot="5400000">
            <a:off x="8642279" y="3046916"/>
            <a:ext cx="4663440" cy="155448"/>
          </a:xfrm>
          <a:prstGeom prst="rect">
            <a:avLst/>
          </a:prstGeom>
          <a:noFill/>
          <a:ln>
            <a:noFill/>
          </a:ln>
        </p:spPr>
      </p:pic>
    </p:spTree>
    <p:extLst>
      <p:ext uri="{BB962C8B-B14F-4D97-AF65-F5344CB8AC3E}">
        <p14:creationId xmlns:p14="http://schemas.microsoft.com/office/powerpoint/2010/main" val="20311311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sz="1200"/>
            </a:lvl1pPr>
          </a:lstStyle>
          <a:p>
            <a:fld id="{1F248EC3-CBEE-BC43-8058-1F4949AEB484}" type="datetimeFigureOut">
              <a:rPr lang="en-US" smtClean="0"/>
              <a:t>2/25/20</a:t>
            </a:fld>
            <a:endParaRPr lang="en-US" dirty="0"/>
          </a:p>
        </p:txBody>
      </p:sp>
      <p:sp>
        <p:nvSpPr>
          <p:cNvPr id="5" name="Footer Placeholder 4"/>
          <p:cNvSpPr>
            <a:spLocks noGrp="1"/>
          </p:cNvSpPr>
          <p:nvPr>
            <p:ph type="ftr" sz="quarter" idx="11"/>
          </p:nvPr>
        </p:nvSpPr>
        <p:spPr/>
        <p:txBody>
          <a:bodyPr/>
          <a:lstStyle>
            <a:lvl1pPr>
              <a:defRPr sz="1200"/>
            </a:lvl1pPr>
          </a:lstStyle>
          <a:p>
            <a:endParaRPr lang="en-US" dirty="0"/>
          </a:p>
        </p:txBody>
      </p:sp>
      <p:sp>
        <p:nvSpPr>
          <p:cNvPr id="6" name="Slide Number Placeholder 5"/>
          <p:cNvSpPr>
            <a:spLocks noGrp="1"/>
          </p:cNvSpPr>
          <p:nvPr>
            <p:ph type="sldNum" sz="quarter" idx="12"/>
          </p:nvPr>
        </p:nvSpPr>
        <p:spPr/>
        <p:txBody>
          <a:bodyPr/>
          <a:lstStyle/>
          <a:p>
            <a:fld id="{DF0213AB-2F0E-5A4E-9C10-BEDB6A758B8D}" type="slidenum">
              <a:rPr lang="en-US" smtClean="0"/>
              <a:t>‹Nº›</a:t>
            </a:fld>
            <a:endParaRPr lang="en-US" dirty="0"/>
          </a:p>
        </p:txBody>
      </p:sp>
      <p:pic>
        <p:nvPicPr>
          <p:cNvPr id="24" name="Picture 23" descr="RedHashing.emf"/>
          <p:cNvPicPr>
            <a:picLocks/>
          </p:cNvPicPr>
          <p:nvPr/>
        </p:nvPicPr>
        <p:blipFill rotWithShape="1">
          <a:blip r:embed="rId2" cstate="email">
            <a:duotone>
              <a:schemeClr val="accent1">
                <a:shade val="45000"/>
                <a:satMod val="135000"/>
              </a:schemeClr>
              <a:prstClr val="white"/>
            </a:duotone>
            <a:extLst>
              <a:ext uri="{28A0092B-C50C-407E-A947-70E740481C1C}">
                <a14:useLocalDpi xmlns:a14="http://schemas.microsoft.com/office/drawing/2010/main"/>
              </a:ext>
            </a:extLst>
          </a:blip>
          <a:srcRect l="-115" r="15828" b="36435"/>
          <a:stretch/>
        </p:blipFill>
        <p:spPr>
          <a:xfrm>
            <a:off x="1125460" y="643464"/>
            <a:ext cx="9610344" cy="155448"/>
          </a:xfrm>
          <a:prstGeom prst="rect">
            <a:avLst/>
          </a:prstGeom>
          <a:noFill/>
          <a:ln>
            <a:noFill/>
          </a:ln>
        </p:spPr>
      </p:pic>
    </p:spTree>
    <p:extLst>
      <p:ext uri="{BB962C8B-B14F-4D97-AF65-F5344CB8AC3E}">
        <p14:creationId xmlns:p14="http://schemas.microsoft.com/office/powerpoint/2010/main" val="36471023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29167" y="1756129"/>
            <a:ext cx="8619060" cy="2050065"/>
          </a:xfrm>
        </p:spPr>
        <p:txBody>
          <a:bodyPr anchor="b">
            <a:normAutofit/>
          </a:bodyPr>
          <a:lstStyle>
            <a:lvl1pPr algn="l">
              <a:defRPr sz="3600"/>
            </a:lvl1pPr>
          </a:lstStyle>
          <a:p>
            <a:r>
              <a:rPr lang="en-US"/>
              <a:t>Click to edit Master title style</a:t>
            </a:r>
            <a:endParaRPr lang="en-US" dirty="0"/>
          </a:p>
        </p:txBody>
      </p:sp>
      <p:sp>
        <p:nvSpPr>
          <p:cNvPr id="3" name="Text Placeholder 2"/>
          <p:cNvSpPr>
            <a:spLocks noGrp="1"/>
          </p:cNvSpPr>
          <p:nvPr>
            <p:ph type="body" idx="1"/>
          </p:nvPr>
        </p:nvSpPr>
        <p:spPr>
          <a:xfrm>
            <a:off x="1129166" y="3806195"/>
            <a:ext cx="8619060"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F248EC3-CBEE-BC43-8058-1F4949AEB484}" type="datetimeFigureOut">
              <a:rPr lang="en-US" smtClean="0"/>
              <a:t>2/25/20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F0213AB-2F0E-5A4E-9C10-BEDB6A758B8D}" type="slidenum">
              <a:rPr lang="en-US" smtClean="0"/>
              <a:t>‹Nº›</a:t>
            </a:fld>
            <a:endParaRPr lang="en-US" dirty="0"/>
          </a:p>
        </p:txBody>
      </p:sp>
      <p:pic>
        <p:nvPicPr>
          <p:cNvPr id="16" name="Picture 15" descr="RedHashing.emf"/>
          <p:cNvPicPr>
            <a:picLocks/>
          </p:cNvPicPr>
          <p:nvPr/>
        </p:nvPicPr>
        <p:blipFill rotWithShape="1">
          <a:blip r:embed="rId2" cstate="email">
            <a:duotone>
              <a:schemeClr val="accent1">
                <a:shade val="45000"/>
                <a:satMod val="135000"/>
              </a:schemeClr>
              <a:prstClr val="white"/>
            </a:duotone>
            <a:extLst>
              <a:ext uri="{28A0092B-C50C-407E-A947-70E740481C1C}">
                <a14:useLocalDpi xmlns:a14="http://schemas.microsoft.com/office/drawing/2010/main"/>
              </a:ext>
            </a:extLst>
          </a:blip>
          <a:srcRect l="-115" r="15828" b="36435"/>
          <a:stretch/>
        </p:blipFill>
        <p:spPr>
          <a:xfrm>
            <a:off x="1125460" y="643464"/>
            <a:ext cx="9610344" cy="155448"/>
          </a:xfrm>
          <a:prstGeom prst="rect">
            <a:avLst/>
          </a:prstGeom>
          <a:noFill/>
          <a:ln>
            <a:noFill/>
          </a:ln>
        </p:spPr>
      </p:pic>
    </p:spTree>
    <p:extLst>
      <p:ext uri="{BB962C8B-B14F-4D97-AF65-F5344CB8AC3E}">
        <p14:creationId xmlns:p14="http://schemas.microsoft.com/office/powerpoint/2010/main" val="18082774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131052" y="958037"/>
            <a:ext cx="9605635" cy="1059305"/>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129166" y="2165621"/>
            <a:ext cx="4645152" cy="329385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095606" y="2171769"/>
            <a:ext cx="4645152" cy="328709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F248EC3-CBEE-BC43-8058-1F4949AEB484}" type="datetimeFigureOut">
              <a:rPr lang="en-US" smtClean="0"/>
              <a:t>2/25/20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F0213AB-2F0E-5A4E-9C10-BEDB6A758B8D}" type="slidenum">
              <a:rPr lang="en-US" smtClean="0"/>
              <a:t>‹Nº›</a:t>
            </a:fld>
            <a:endParaRPr lang="en-US" dirty="0"/>
          </a:p>
        </p:txBody>
      </p:sp>
      <p:pic>
        <p:nvPicPr>
          <p:cNvPr id="16" name="Picture 15" descr="RedHashing.emf"/>
          <p:cNvPicPr>
            <a:picLocks/>
          </p:cNvPicPr>
          <p:nvPr/>
        </p:nvPicPr>
        <p:blipFill rotWithShape="1">
          <a:blip r:embed="rId2" cstate="email">
            <a:duotone>
              <a:schemeClr val="accent1">
                <a:shade val="45000"/>
                <a:satMod val="135000"/>
              </a:schemeClr>
              <a:prstClr val="white"/>
            </a:duotone>
            <a:extLst>
              <a:ext uri="{28A0092B-C50C-407E-A947-70E740481C1C}">
                <a14:useLocalDpi xmlns:a14="http://schemas.microsoft.com/office/drawing/2010/main"/>
              </a:ext>
            </a:extLst>
          </a:blip>
          <a:srcRect l="-115" r="15828" b="36435"/>
          <a:stretch/>
        </p:blipFill>
        <p:spPr>
          <a:xfrm>
            <a:off x="1125460" y="643464"/>
            <a:ext cx="9610344" cy="155448"/>
          </a:xfrm>
          <a:prstGeom prst="rect">
            <a:avLst/>
          </a:prstGeom>
          <a:noFill/>
          <a:ln>
            <a:noFill/>
          </a:ln>
        </p:spPr>
      </p:pic>
    </p:spTree>
    <p:extLst>
      <p:ext uri="{BB962C8B-B14F-4D97-AF65-F5344CB8AC3E}">
        <p14:creationId xmlns:p14="http://schemas.microsoft.com/office/powerpoint/2010/main" val="27074967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129166" y="953336"/>
            <a:ext cx="9607661" cy="1056319"/>
          </a:xfrm>
        </p:spPr>
        <p:txBody>
          <a:bodyPr/>
          <a:lstStyle/>
          <a:p>
            <a:r>
              <a:rPr lang="en-US"/>
              <a:t>Click to edit Master title style</a:t>
            </a:r>
            <a:endParaRPr lang="en-US" dirty="0"/>
          </a:p>
        </p:txBody>
      </p:sp>
      <p:sp>
        <p:nvSpPr>
          <p:cNvPr id="3" name="Text Placeholder 2"/>
          <p:cNvSpPr>
            <a:spLocks noGrp="1"/>
          </p:cNvSpPr>
          <p:nvPr>
            <p:ph type="body" idx="1"/>
          </p:nvPr>
        </p:nvSpPr>
        <p:spPr>
          <a:xfrm>
            <a:off x="1129166" y="2169727"/>
            <a:ext cx="4645152" cy="801943"/>
          </a:xfrm>
        </p:spPr>
        <p:txBody>
          <a:bodyPr anchor="b">
            <a:normAutofit/>
          </a:bodyPr>
          <a:lstStyle>
            <a:lvl1pPr marL="0" indent="0">
              <a:lnSpc>
                <a:spcPct val="100000"/>
              </a:lnSpc>
              <a:buNone/>
              <a:defRPr sz="2800" b="0" cap="none"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29166" y="2974448"/>
            <a:ext cx="4645152" cy="24938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094337" y="2173181"/>
            <a:ext cx="4645152" cy="802237"/>
          </a:xfrm>
        </p:spPr>
        <p:txBody>
          <a:bodyPr anchor="b">
            <a:normAutofit/>
          </a:bodyPr>
          <a:lstStyle>
            <a:lvl1pPr marL="0" indent="0">
              <a:lnSpc>
                <a:spcPct val="100000"/>
              </a:lnSpc>
              <a:buNone/>
              <a:defRPr sz="2800" b="0" cap="none"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094337" y="2971669"/>
            <a:ext cx="4645152" cy="248719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F248EC3-CBEE-BC43-8058-1F4949AEB484}" type="datetimeFigureOut">
              <a:rPr lang="en-US" smtClean="0"/>
              <a:t>2/25/20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F0213AB-2F0E-5A4E-9C10-BEDB6A758B8D}" type="slidenum">
              <a:rPr lang="en-US" smtClean="0"/>
              <a:t>‹Nº›</a:t>
            </a:fld>
            <a:endParaRPr lang="en-US" dirty="0"/>
          </a:p>
        </p:txBody>
      </p:sp>
      <p:pic>
        <p:nvPicPr>
          <p:cNvPr id="18" name="Picture 17" descr="RedHashing.emf"/>
          <p:cNvPicPr>
            <a:picLocks/>
          </p:cNvPicPr>
          <p:nvPr/>
        </p:nvPicPr>
        <p:blipFill rotWithShape="1">
          <a:blip r:embed="rId2" cstate="email">
            <a:duotone>
              <a:schemeClr val="accent1">
                <a:shade val="45000"/>
                <a:satMod val="135000"/>
              </a:schemeClr>
              <a:prstClr val="white"/>
            </a:duotone>
            <a:extLst>
              <a:ext uri="{28A0092B-C50C-407E-A947-70E740481C1C}">
                <a14:useLocalDpi xmlns:a14="http://schemas.microsoft.com/office/drawing/2010/main"/>
              </a:ext>
            </a:extLst>
          </a:blip>
          <a:srcRect l="-115" r="15828" b="36435"/>
          <a:stretch/>
        </p:blipFill>
        <p:spPr>
          <a:xfrm>
            <a:off x="1125460" y="643464"/>
            <a:ext cx="9610344" cy="155448"/>
          </a:xfrm>
          <a:prstGeom prst="rect">
            <a:avLst/>
          </a:prstGeom>
          <a:noFill/>
          <a:ln>
            <a:noFill/>
          </a:ln>
        </p:spPr>
      </p:pic>
    </p:spTree>
    <p:extLst>
      <p:ext uri="{BB962C8B-B14F-4D97-AF65-F5344CB8AC3E}">
        <p14:creationId xmlns:p14="http://schemas.microsoft.com/office/powerpoint/2010/main" val="23423926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1F248EC3-CBEE-BC43-8058-1F4949AEB484}" type="datetimeFigureOut">
              <a:rPr lang="en-US" smtClean="0"/>
              <a:t>2/25/20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F0213AB-2F0E-5A4E-9C10-BEDB6A758B8D}" type="slidenum">
              <a:rPr lang="en-US" smtClean="0"/>
              <a:t>‹Nº›</a:t>
            </a:fld>
            <a:endParaRPr lang="en-US" dirty="0"/>
          </a:p>
        </p:txBody>
      </p:sp>
      <p:pic>
        <p:nvPicPr>
          <p:cNvPr id="14" name="Picture 13" descr="RedHashing.emf"/>
          <p:cNvPicPr>
            <a:picLocks/>
          </p:cNvPicPr>
          <p:nvPr/>
        </p:nvPicPr>
        <p:blipFill rotWithShape="1">
          <a:blip r:embed="rId2" cstate="email">
            <a:duotone>
              <a:schemeClr val="accent1">
                <a:shade val="45000"/>
                <a:satMod val="135000"/>
              </a:schemeClr>
              <a:prstClr val="white"/>
            </a:duotone>
            <a:extLst>
              <a:ext uri="{28A0092B-C50C-407E-A947-70E740481C1C}">
                <a14:useLocalDpi xmlns:a14="http://schemas.microsoft.com/office/drawing/2010/main"/>
              </a:ext>
            </a:extLst>
          </a:blip>
          <a:srcRect l="-115" r="15828" b="36435"/>
          <a:stretch/>
        </p:blipFill>
        <p:spPr>
          <a:xfrm>
            <a:off x="1125460" y="643464"/>
            <a:ext cx="9610344" cy="155448"/>
          </a:xfrm>
          <a:prstGeom prst="rect">
            <a:avLst/>
          </a:prstGeom>
          <a:noFill/>
          <a:ln>
            <a:noFill/>
          </a:ln>
        </p:spPr>
      </p:pic>
    </p:spTree>
    <p:extLst>
      <p:ext uri="{BB962C8B-B14F-4D97-AF65-F5344CB8AC3E}">
        <p14:creationId xmlns:p14="http://schemas.microsoft.com/office/powerpoint/2010/main" val="35158765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F248EC3-CBEE-BC43-8058-1F4949AEB484}" type="datetimeFigureOut">
              <a:rPr lang="en-US" smtClean="0"/>
              <a:t>2/25/20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F0213AB-2F0E-5A4E-9C10-BEDB6A758B8D}" type="slidenum">
              <a:rPr lang="en-US" smtClean="0"/>
              <a:t>‹Nº›</a:t>
            </a:fld>
            <a:endParaRPr lang="en-US" dirty="0"/>
          </a:p>
        </p:txBody>
      </p:sp>
    </p:spTree>
    <p:extLst>
      <p:ext uri="{BB962C8B-B14F-4D97-AF65-F5344CB8AC3E}">
        <p14:creationId xmlns:p14="http://schemas.microsoft.com/office/powerpoint/2010/main" val="22135340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24291" y="952578"/>
            <a:ext cx="3275013" cy="2322176"/>
          </a:xfrm>
        </p:spPr>
        <p:txBody>
          <a:bodyPr anchor="b">
            <a:normAutofit/>
          </a:bodyPr>
          <a:lstStyle>
            <a:lvl1pPr algn="l">
              <a:defRPr sz="2400"/>
            </a:lvl1pPr>
          </a:lstStyle>
          <a:p>
            <a:r>
              <a:rPr lang="en-US"/>
              <a:t>Click to edit Master title style</a:t>
            </a:r>
            <a:endParaRPr lang="en-US" dirty="0"/>
          </a:p>
        </p:txBody>
      </p:sp>
      <p:sp>
        <p:nvSpPr>
          <p:cNvPr id="3" name="Content Placeholder 2"/>
          <p:cNvSpPr>
            <a:spLocks noGrp="1"/>
          </p:cNvSpPr>
          <p:nvPr>
            <p:ph idx="1"/>
          </p:nvPr>
        </p:nvSpPr>
        <p:spPr>
          <a:xfrm>
            <a:off x="4723334" y="952578"/>
            <a:ext cx="6012470" cy="4505221"/>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24291" y="3274754"/>
            <a:ext cx="3275013" cy="2178918"/>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F248EC3-CBEE-BC43-8058-1F4949AEB484}" type="datetimeFigureOut">
              <a:rPr lang="en-US" smtClean="0"/>
              <a:t>2/25/20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F0213AB-2F0E-5A4E-9C10-BEDB6A758B8D}" type="slidenum">
              <a:rPr lang="en-US" smtClean="0"/>
              <a:t>‹Nº›</a:t>
            </a:fld>
            <a:endParaRPr lang="en-US" dirty="0"/>
          </a:p>
        </p:txBody>
      </p:sp>
      <p:pic>
        <p:nvPicPr>
          <p:cNvPr id="16" name="Picture 15" descr="RedHashing.emf"/>
          <p:cNvPicPr>
            <a:picLocks/>
          </p:cNvPicPr>
          <p:nvPr/>
        </p:nvPicPr>
        <p:blipFill rotWithShape="1">
          <a:blip r:embed="rId2" cstate="email">
            <a:duotone>
              <a:schemeClr val="accent1">
                <a:shade val="45000"/>
                <a:satMod val="135000"/>
              </a:schemeClr>
              <a:prstClr val="white"/>
            </a:duotone>
            <a:extLst>
              <a:ext uri="{28A0092B-C50C-407E-A947-70E740481C1C}">
                <a14:useLocalDpi xmlns:a14="http://schemas.microsoft.com/office/drawing/2010/main"/>
              </a:ext>
            </a:extLst>
          </a:blip>
          <a:srcRect l="-115" r="15828" b="36435"/>
          <a:stretch/>
        </p:blipFill>
        <p:spPr>
          <a:xfrm>
            <a:off x="1125460" y="643464"/>
            <a:ext cx="9610344" cy="155448"/>
          </a:xfrm>
          <a:prstGeom prst="rect">
            <a:avLst/>
          </a:prstGeom>
          <a:noFill/>
          <a:ln>
            <a:noFill/>
          </a:ln>
        </p:spPr>
      </p:pic>
    </p:spTree>
    <p:extLst>
      <p:ext uri="{BB962C8B-B14F-4D97-AF65-F5344CB8AC3E}">
        <p14:creationId xmlns:p14="http://schemas.microsoft.com/office/powerpoint/2010/main" val="25125055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a:xfrm>
              <a:off x="7477387" y="482170"/>
              <a:ext cx="4074533" cy="5149101"/>
            </a:xfrm>
            <a:prstGeom prst="rect">
              <a:avLst/>
            </a:prstGeom>
            <a:gradFill>
              <a:gsLst>
                <a:gs pos="0">
                  <a:schemeClr val="tx1">
                    <a:lumMod val="85000"/>
                    <a:lumOff val="15000"/>
                  </a:schemeClr>
                </a:gs>
                <a:gs pos="100000">
                  <a:schemeClr val="tx1">
                    <a:lumMod val="95000"/>
                    <a:lumOff val="5000"/>
                  </a:schemeClr>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14300" prst="artDeco"/>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129124" y="1129513"/>
            <a:ext cx="5854872" cy="1924208"/>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128247" y="3053721"/>
            <a:ext cx="5846486" cy="2096013"/>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1125300" y="5469856"/>
            <a:ext cx="5849605" cy="320123"/>
          </a:xfrm>
        </p:spPr>
        <p:txBody>
          <a:bodyPr/>
          <a:lstStyle>
            <a:lvl1pPr algn="l">
              <a:defRPr/>
            </a:lvl1pPr>
          </a:lstStyle>
          <a:p>
            <a:fld id="{1F248EC3-CBEE-BC43-8058-1F4949AEB484}" type="datetimeFigureOut">
              <a:rPr lang="en-US" smtClean="0"/>
              <a:t>2/25/20</a:t>
            </a:fld>
            <a:endParaRPr lang="en-US" dirty="0"/>
          </a:p>
        </p:txBody>
      </p:sp>
      <p:sp>
        <p:nvSpPr>
          <p:cNvPr id="6" name="Footer Placeholder 5"/>
          <p:cNvSpPr>
            <a:spLocks noGrp="1"/>
          </p:cNvSpPr>
          <p:nvPr>
            <p:ph type="ftr" sz="quarter" idx="11"/>
          </p:nvPr>
        </p:nvSpPr>
        <p:spPr>
          <a:xfrm>
            <a:off x="1125300" y="318640"/>
            <a:ext cx="4877818" cy="320931"/>
          </a:xfrm>
        </p:spPr>
        <p:txBody>
          <a:bodyPr/>
          <a:lstStyle/>
          <a:p>
            <a:endParaRPr lang="en-US" dirty="0"/>
          </a:p>
        </p:txBody>
      </p:sp>
      <p:sp>
        <p:nvSpPr>
          <p:cNvPr id="7" name="Slide Number Placeholder 6"/>
          <p:cNvSpPr>
            <a:spLocks noGrp="1"/>
          </p:cNvSpPr>
          <p:nvPr>
            <p:ph type="sldNum" sz="quarter" idx="12"/>
          </p:nvPr>
        </p:nvSpPr>
        <p:spPr>
          <a:xfrm>
            <a:off x="6176794" y="137408"/>
            <a:ext cx="811019" cy="503578"/>
          </a:xfrm>
        </p:spPr>
        <p:txBody>
          <a:bodyPr/>
          <a:lstStyle/>
          <a:p>
            <a:fld id="{DF0213AB-2F0E-5A4E-9C10-BEDB6A758B8D}" type="slidenum">
              <a:rPr lang="en-US" smtClean="0"/>
              <a:t>‹Nº›</a:t>
            </a:fld>
            <a:endParaRPr lang="en-US" dirty="0"/>
          </a:p>
        </p:txBody>
      </p:sp>
      <p:pic>
        <p:nvPicPr>
          <p:cNvPr id="22" name="Picture 21" descr="RedHashing.emf"/>
          <p:cNvPicPr>
            <a:picLocks/>
          </p:cNvPicPr>
          <p:nvPr/>
        </p:nvPicPr>
        <p:blipFill rotWithShape="1">
          <a:blip r:embed="rId2" cstate="email">
            <a:duotone>
              <a:schemeClr val="accent1">
                <a:shade val="45000"/>
                <a:satMod val="135000"/>
              </a:schemeClr>
              <a:prstClr val="white"/>
            </a:duotone>
            <a:extLst>
              <a:ext uri="{28A0092B-C50C-407E-A947-70E740481C1C}">
                <a14:useLocalDpi xmlns:a14="http://schemas.microsoft.com/office/drawing/2010/main"/>
              </a:ext>
            </a:extLst>
          </a:blip>
          <a:srcRect l="-116" t="474" r="48549" b="36564"/>
          <a:stretch/>
        </p:blipFill>
        <p:spPr>
          <a:xfrm>
            <a:off x="1125460" y="643464"/>
            <a:ext cx="5879592" cy="155448"/>
          </a:xfrm>
          <a:prstGeom prst="rect">
            <a:avLst/>
          </a:prstGeom>
          <a:noFill/>
          <a:ln>
            <a:noFill/>
          </a:ln>
        </p:spPr>
      </p:pic>
    </p:spTree>
    <p:extLst>
      <p:ext uri="{BB962C8B-B14F-4D97-AF65-F5344CB8AC3E}">
        <p14:creationId xmlns:p14="http://schemas.microsoft.com/office/powerpoint/2010/main" val="28280993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pic>
        <p:nvPicPr>
          <p:cNvPr id="12" name="Picture 11"/>
          <p:cNvPicPr>
            <a:picLocks noChangeAspect="1"/>
          </p:cNvPicPr>
          <p:nvPr/>
        </p:nvPicPr>
        <p:blipFill rotWithShape="1">
          <a:blip r:embed="rId13" cstate="email">
            <a:extLst>
              <a:ext uri="{28A0092B-C50C-407E-A947-70E740481C1C}">
                <a14:useLocalDpi xmlns:a14="http://schemas.microsoft.com/office/drawing/2010/main"/>
              </a:ext>
            </a:extLst>
          </a:blip>
          <a:srcRect b="-1562"/>
          <a:stretch/>
        </p:blipFill>
        <p:spPr>
          <a:xfrm>
            <a:off x="0" y="6119336"/>
            <a:ext cx="12192000" cy="742950"/>
          </a:xfrm>
          <a:prstGeom prst="rect">
            <a:avLst/>
          </a:prstGeom>
        </p:spPr>
      </p:pic>
      <p:sp>
        <p:nvSpPr>
          <p:cNvPr id="13" name="Rectangle 12"/>
          <p:cNvSpPr/>
          <p:nvPr/>
        </p:nvSpPr>
        <p:spPr>
          <a:xfrm>
            <a:off x="0" y="468769"/>
            <a:ext cx="12192000" cy="5647024"/>
          </a:xfrm>
          <a:prstGeom prst="rect">
            <a:avLst/>
          </a:prstGeom>
          <a:gradFill flip="none" rotWithShape="1">
            <a:gsLst>
              <a:gs pos="0">
                <a:schemeClr val="bg2">
                  <a:alpha val="0"/>
                  <a:lumMod val="100000"/>
                </a:schemeClr>
              </a:gs>
              <a:gs pos="100000">
                <a:schemeClr val="bg2">
                  <a:lumMod val="95000"/>
                  <a:lumOff val="500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p:cNvCxnSpPr/>
          <p:nvPr/>
        </p:nvCxnSpPr>
        <p:spPr>
          <a:xfrm>
            <a:off x="0" y="6121269"/>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
        <p:nvSpPr>
          <p:cNvPr id="2" name="Title Placeholder 1"/>
          <p:cNvSpPr>
            <a:spLocks noGrp="1"/>
          </p:cNvSpPr>
          <p:nvPr>
            <p:ph type="title"/>
          </p:nvPr>
        </p:nvSpPr>
        <p:spPr>
          <a:xfrm>
            <a:off x="1130270" y="953324"/>
            <a:ext cx="9603275" cy="1049235"/>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130270" y="2171769"/>
            <a:ext cx="9603275" cy="329457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32830" y="330370"/>
            <a:ext cx="2515396"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1F248EC3-CBEE-BC43-8058-1F4949AEB484}" type="datetimeFigureOut">
              <a:rPr lang="en-US" smtClean="0"/>
              <a:t>2/25/20</a:t>
            </a:fld>
            <a:endParaRPr lang="en-US" dirty="0"/>
          </a:p>
        </p:txBody>
      </p:sp>
      <p:sp>
        <p:nvSpPr>
          <p:cNvPr id="5" name="Footer Placeholder 4"/>
          <p:cNvSpPr>
            <a:spLocks noGrp="1"/>
          </p:cNvSpPr>
          <p:nvPr>
            <p:ph type="ftr" sz="quarter" idx="3"/>
          </p:nvPr>
        </p:nvSpPr>
        <p:spPr>
          <a:xfrm>
            <a:off x="1130270"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9918076" y="137408"/>
            <a:ext cx="811019" cy="503578"/>
          </a:xfrm>
          <a:prstGeom prst="rect">
            <a:avLst/>
          </a:prstGeom>
        </p:spPr>
        <p:txBody>
          <a:bodyPr vert="horz" lIns="91440" tIns="45720" rIns="91440" bIns="45720" rtlCol="0" anchor="t"/>
          <a:lstStyle>
            <a:lvl1pPr algn="r">
              <a:defRPr sz="2800">
                <a:solidFill>
                  <a:schemeClr val="accent1"/>
                </a:solidFill>
              </a:defRPr>
            </a:lvl1pPr>
          </a:lstStyle>
          <a:p>
            <a:fld id="{DF0213AB-2F0E-5A4E-9C10-BEDB6A758B8D}" type="slidenum">
              <a:rPr lang="en-US" smtClean="0"/>
              <a:t>‹Nº›</a:t>
            </a:fld>
            <a:endParaRPr lang="en-US" dirty="0"/>
          </a:p>
        </p:txBody>
      </p:sp>
    </p:spTree>
    <p:extLst>
      <p:ext uri="{BB962C8B-B14F-4D97-AF65-F5344CB8AC3E}">
        <p14:creationId xmlns:p14="http://schemas.microsoft.com/office/powerpoint/2010/main" val="3385827018"/>
      </p:ext>
    </p:extLst>
  </p:cSld>
  <p:clrMap bg1="lt1" tx1="dk1" bg2="lt2" tx2="dk2" accent1="accent1" accent2="accent2" accent3="accent3" accent4="accent4" accent5="accent5" accent6="accent6" hlink="hlink" folHlink="folHlink"/>
  <p:sldLayoutIdLst>
    <p:sldLayoutId id="2147483895" r:id="rId1"/>
    <p:sldLayoutId id="2147483896" r:id="rId2"/>
    <p:sldLayoutId id="2147483897" r:id="rId3"/>
    <p:sldLayoutId id="2147483898" r:id="rId4"/>
    <p:sldLayoutId id="2147483899" r:id="rId5"/>
    <p:sldLayoutId id="2147483900" r:id="rId6"/>
    <p:sldLayoutId id="2147483901" r:id="rId7"/>
    <p:sldLayoutId id="2147483902" r:id="rId8"/>
    <p:sldLayoutId id="2147483903" r:id="rId9"/>
    <p:sldLayoutId id="2147483904" r:id="rId10"/>
    <p:sldLayoutId id="2147483905" r:id="rId11"/>
  </p:sldLayoutIdLst>
  <p:txStyles>
    <p:titleStyle>
      <a:lvl1pPr algn="l" defTabSz="914400" rtl="0" eaLnBrk="1" latinLnBrk="0" hangingPunct="1">
        <a:lnSpc>
          <a:spcPct val="90000"/>
        </a:lnSpc>
        <a:spcBef>
          <a:spcPct val="0"/>
        </a:spcBef>
        <a:buNone/>
        <a:defRPr sz="3200" b="0" i="0" kern="1200" cap="none">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3.tiff"/><Relationship Id="rId4" Type="http://schemas.openxmlformats.org/officeDocument/2006/relationships/image" Target="../media/image2.emf"/></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14.tiff"/><Relationship Id="rId4" Type="http://schemas.openxmlformats.org/officeDocument/2006/relationships/image" Target="../media/image2.emf"/></Relationships>
</file>

<file path=ppt/slides/_rels/slide12.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1.jpeg"/><Relationship Id="rId7" Type="http://schemas.openxmlformats.org/officeDocument/2006/relationships/diagramColors" Target="../diagrams/colors1.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25.tiff"/><Relationship Id="rId5" Type="http://schemas.openxmlformats.org/officeDocument/2006/relationships/image" Target="../media/image24.png"/><Relationship Id="rId4" Type="http://schemas.openxmlformats.org/officeDocument/2006/relationships/image" Target="../media/image2.emf"/></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svg"/></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5.tiff"/><Relationship Id="rId4" Type="http://schemas.openxmlformats.org/officeDocument/2006/relationships/image" Target="../media/image2.emf"/></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tiff"/></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tiff"/><Relationship Id="rId4" Type="http://schemas.openxmlformats.org/officeDocument/2006/relationships/image" Target="../media/image2.emf"/></Relationships>
</file>

<file path=ppt/slides/_rels/slide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11.tiff"/></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2.emf"/></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4000"/>
                <a:satMod val="80000"/>
                <a:lumMod val="106000"/>
              </a:schemeClr>
            </a:gs>
            <a:gs pos="100000">
              <a:schemeClr val="bg1">
                <a:shade val="80000"/>
                <a:lumMod val="108000"/>
              </a:schemeClr>
            </a:gs>
          </a:gsLst>
          <a:path path="circle">
            <a:fillToRect l="43000" r="43000" b="100000"/>
          </a:path>
        </a:gradFill>
        <a:effectLst/>
      </p:bgPr>
    </p:bg>
    <p:spTree>
      <p:nvGrpSpPr>
        <p:cNvPr id="1" name=""/>
        <p:cNvGrpSpPr/>
        <p:nvPr/>
      </p:nvGrpSpPr>
      <p:grpSpPr>
        <a:xfrm>
          <a:off x="0" y="0"/>
          <a:ext cx="0" cy="0"/>
          <a:chOff x="0" y="0"/>
          <a:chExt cx="0" cy="0"/>
        </a:xfrm>
      </p:grpSpPr>
      <p:sp useBgFill="1">
        <p:nvSpPr>
          <p:cNvPr id="37" name="Rectangle 36">
            <a:extLst>
              <a:ext uri="{FF2B5EF4-FFF2-40B4-BE49-F238E27FC236}">
                <a16:creationId xmlns:a16="http://schemas.microsoft.com/office/drawing/2014/main" id="{F8454B2E-D2DB-42C2-A224-BCEC47B864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Rectangle 38">
            <a:extLst>
              <a:ext uri="{FF2B5EF4-FFF2-40B4-BE49-F238E27FC236}">
                <a16:creationId xmlns:a16="http://schemas.microsoft.com/office/drawing/2014/main" id="{08B61146-1CF0-40E1-B66E-C22BD9207E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
        <p:nvSpPr>
          <p:cNvPr id="2" name="Title 1">
            <a:extLst>
              <a:ext uri="{FF2B5EF4-FFF2-40B4-BE49-F238E27FC236}">
                <a16:creationId xmlns:a16="http://schemas.microsoft.com/office/drawing/2014/main" id="{3CDF9331-9429-834C-A4A2-0AF2DACF8261}"/>
              </a:ext>
            </a:extLst>
          </p:cNvPr>
          <p:cNvSpPr>
            <a:spLocks noGrp="1"/>
          </p:cNvSpPr>
          <p:nvPr>
            <p:ph type="ctrTitle"/>
          </p:nvPr>
        </p:nvSpPr>
        <p:spPr>
          <a:xfrm>
            <a:off x="1964987" y="802298"/>
            <a:ext cx="9089865" cy="3656747"/>
          </a:xfrm>
        </p:spPr>
        <p:txBody>
          <a:bodyPr>
            <a:normAutofit/>
          </a:bodyPr>
          <a:lstStyle/>
          <a:p>
            <a:r>
              <a:rPr lang="es-ES_tradnl" sz="6100" noProof="0" dirty="0"/>
              <a:t>México: alejarse de los activos varados hacia un futuro sostenible
</a:t>
            </a:r>
          </a:p>
        </p:txBody>
      </p:sp>
      <p:sp>
        <p:nvSpPr>
          <p:cNvPr id="3" name="Subtitle 2">
            <a:extLst>
              <a:ext uri="{FF2B5EF4-FFF2-40B4-BE49-F238E27FC236}">
                <a16:creationId xmlns:a16="http://schemas.microsoft.com/office/drawing/2014/main" id="{6BFC096A-0CCB-E641-A536-AB85B48DF10D}"/>
              </a:ext>
            </a:extLst>
          </p:cNvPr>
          <p:cNvSpPr>
            <a:spLocks noGrp="1"/>
          </p:cNvSpPr>
          <p:nvPr>
            <p:ph type="subTitle" idx="1"/>
          </p:nvPr>
        </p:nvSpPr>
        <p:spPr>
          <a:xfrm>
            <a:off x="1964988" y="4880430"/>
            <a:ext cx="9089864" cy="1038854"/>
          </a:xfrm>
        </p:spPr>
        <p:txBody>
          <a:bodyPr>
            <a:normAutofit fontScale="92500" lnSpcReduction="20000"/>
          </a:bodyPr>
          <a:lstStyle/>
          <a:p>
            <a:r>
              <a:rPr lang="es-ES_tradnl" sz="1400" b="1" noProof="0" dirty="0"/>
              <a:t>Un Nuevo Acuerdo Global por el Desarrollo Sustentable en México,   UNAM. 28-29 enero 2020 
</a:t>
            </a:r>
            <a:r>
              <a:rPr lang="es-ES_tradnl" sz="1400" b="1" noProof="0" dirty="0" err="1"/>
              <a:t>Rogério</a:t>
            </a:r>
            <a:r>
              <a:rPr lang="es-ES_tradnl" sz="1400" b="1" noProof="0" dirty="0"/>
              <a:t> </a:t>
            </a:r>
            <a:r>
              <a:rPr lang="es-ES_tradnl" sz="1400" b="1" noProof="0" dirty="0" err="1"/>
              <a:t>Studart</a:t>
            </a:r>
            <a:r>
              <a:rPr lang="es-ES_tradnl" sz="1400" b="1" noProof="0" dirty="0"/>
              <a:t>, Senior </a:t>
            </a:r>
            <a:r>
              <a:rPr lang="es-ES_tradnl" sz="1400" b="1" noProof="0" dirty="0" err="1"/>
              <a:t>Fellow</a:t>
            </a:r>
            <a:r>
              <a:rPr lang="es-ES_tradnl" sz="1400" b="1" noProof="0" dirty="0"/>
              <a:t>, WRI </a:t>
            </a:r>
            <a:r>
              <a:rPr lang="es-ES_tradnl" sz="1400" b="1" u="sng" noProof="0" dirty="0"/>
              <a:t>con efectos especiales por Isabel </a:t>
            </a:r>
            <a:r>
              <a:rPr lang="es-ES_tradnl" sz="1400" b="1" u="sng" noProof="0" dirty="0" err="1"/>
              <a:t>Studart</a:t>
            </a:r>
            <a:r>
              <a:rPr lang="es-ES_tradnl" sz="1400" b="1" noProof="0" dirty="0"/>
              <a:t>
</a:t>
            </a:r>
            <a:endParaRPr lang="es-ES_tradnl" sz="1200" b="1" noProof="0" dirty="0"/>
          </a:p>
        </p:txBody>
      </p:sp>
      <p:pic>
        <p:nvPicPr>
          <p:cNvPr id="41" name="Picture 40">
            <a:extLst>
              <a:ext uri="{FF2B5EF4-FFF2-40B4-BE49-F238E27FC236}">
                <a16:creationId xmlns:a16="http://schemas.microsoft.com/office/drawing/2014/main" id="{DB0BC59A-2B7C-4A64-A799-D5A9D81CBF12}"/>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cstate="email">
            <a:duotone>
              <a:schemeClr val="accent1">
                <a:shade val="45000"/>
                <a:satMod val="135000"/>
              </a:schemeClr>
              <a:prstClr val="white"/>
            </a:duotone>
            <a:extLst>
              <a:ext uri="{28A0092B-C50C-407E-A947-70E740481C1C}">
                <a14:useLocalDpi xmlns:a14="http://schemas.microsoft.com/office/drawing/2010/main"/>
              </a:ext>
            </a:extLst>
          </a:blip>
          <a:srcRect l="7964" t="7249" r="15828" b="37306"/>
          <a:stretch/>
        </p:blipFill>
        <p:spPr>
          <a:xfrm>
            <a:off x="2033170" y="4727388"/>
            <a:ext cx="8689158" cy="153041"/>
          </a:xfrm>
          <a:prstGeom prst="rect">
            <a:avLst/>
          </a:prstGeom>
          <a:noFill/>
          <a:ln>
            <a:noFill/>
          </a:ln>
        </p:spPr>
      </p:pic>
      <p:pic>
        <p:nvPicPr>
          <p:cNvPr id="43" name="Picture 42">
            <a:extLst>
              <a:ext uri="{FF2B5EF4-FFF2-40B4-BE49-F238E27FC236}">
                <a16:creationId xmlns:a16="http://schemas.microsoft.com/office/drawing/2014/main" id="{82F98C5B-B608-4654-AE47-5FB172651259}"/>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4" cstate="email">
            <a:extLst>
              <a:ext uri="{28A0092B-C50C-407E-A947-70E740481C1C}">
                <a14:useLocalDpi xmlns:a14="http://schemas.microsoft.com/office/drawing/2010/main"/>
              </a:ext>
            </a:extLst>
          </a:blip>
          <a:srcRect b="-1562"/>
          <a:stretch/>
        </p:blipFill>
        <p:spPr>
          <a:xfrm>
            <a:off x="0" y="6130094"/>
            <a:ext cx="12192000" cy="742950"/>
          </a:xfrm>
          <a:prstGeom prst="rect">
            <a:avLst/>
          </a:prstGeom>
        </p:spPr>
      </p:pic>
    </p:spTree>
    <p:extLst>
      <p:ext uri="{BB962C8B-B14F-4D97-AF65-F5344CB8AC3E}">
        <p14:creationId xmlns:p14="http://schemas.microsoft.com/office/powerpoint/2010/main" val="121841600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4000"/>
                <a:satMod val="80000"/>
                <a:lumMod val="106000"/>
              </a:schemeClr>
            </a:gs>
            <a:gs pos="100000">
              <a:schemeClr val="bg1">
                <a:shade val="80000"/>
                <a:lumMod val="108000"/>
              </a:schemeClr>
            </a:gs>
          </a:gsLst>
          <a:path path="circle">
            <a:fillToRect l="43000" r="43000" b="100000"/>
          </a:path>
        </a:gradFill>
        <a:effectLst/>
      </p:bgPr>
    </p:bg>
    <p:spTree>
      <p:nvGrpSpPr>
        <p:cNvPr id="1" name=""/>
        <p:cNvGrpSpPr/>
        <p:nvPr/>
      </p:nvGrpSpPr>
      <p:grpSpPr>
        <a:xfrm>
          <a:off x="0" y="0"/>
          <a:ext cx="0" cy="0"/>
          <a:chOff x="0" y="0"/>
          <a:chExt cx="0" cy="0"/>
        </a:xfrm>
      </p:grpSpPr>
      <p:pic>
        <p:nvPicPr>
          <p:cNvPr id="6" name="Picture 8">
            <a:extLst>
              <a:ext uri="{FF2B5EF4-FFF2-40B4-BE49-F238E27FC236}">
                <a16:creationId xmlns:a16="http://schemas.microsoft.com/office/drawing/2014/main" id="{907B27AF-AFED-4FF4-8065-09E2ECD43159}"/>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cstate="email">
            <a:extLst>
              <a:ext uri="{28A0092B-C50C-407E-A947-70E740481C1C}">
                <a14:useLocalDpi xmlns:a14="http://schemas.microsoft.com/office/drawing/2010/main"/>
              </a:ext>
            </a:extLst>
          </a:blip>
          <a:srcRect b="-1562"/>
          <a:stretch/>
        </p:blipFill>
        <p:spPr>
          <a:xfrm>
            <a:off x="0" y="6119336"/>
            <a:ext cx="12192000" cy="742950"/>
          </a:xfrm>
          <a:prstGeom prst="rect">
            <a:avLst/>
          </a:prstGeom>
        </p:spPr>
      </p:pic>
      <p:sp>
        <p:nvSpPr>
          <p:cNvPr id="7" name="Rectangle 10">
            <a:extLst>
              <a:ext uri="{FF2B5EF4-FFF2-40B4-BE49-F238E27FC236}">
                <a16:creationId xmlns:a16="http://schemas.microsoft.com/office/drawing/2014/main" id="{45B2D936-4E08-4928-90A3-EB1B6784A5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68769"/>
            <a:ext cx="12192000" cy="5647024"/>
          </a:xfrm>
          <a:prstGeom prst="rect">
            <a:avLst/>
          </a:prstGeom>
          <a:gradFill flip="none" rotWithShape="1">
            <a:gsLst>
              <a:gs pos="0">
                <a:schemeClr val="bg2">
                  <a:alpha val="0"/>
                  <a:lumMod val="100000"/>
                </a:schemeClr>
              </a:gs>
              <a:gs pos="100000">
                <a:schemeClr val="bg2">
                  <a:lumMod val="95000"/>
                  <a:lumOff val="500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13" name="Straight Connector 12">
            <a:extLst>
              <a:ext uri="{FF2B5EF4-FFF2-40B4-BE49-F238E27FC236}">
                <a16:creationId xmlns:a16="http://schemas.microsoft.com/office/drawing/2014/main" id="{9E1CD25F-9744-41BE-A5C7-B2A5C98507E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1269"/>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pic>
        <p:nvPicPr>
          <p:cNvPr id="8" name="Picture 14">
            <a:extLst>
              <a:ext uri="{FF2B5EF4-FFF2-40B4-BE49-F238E27FC236}">
                <a16:creationId xmlns:a16="http://schemas.microsoft.com/office/drawing/2014/main" id="{AAFAFBB4-6847-45A2-97CE-8853D99697AC}"/>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4" cstate="email">
            <a:duotone>
              <a:schemeClr val="accent1">
                <a:shade val="45000"/>
                <a:satMod val="135000"/>
              </a:schemeClr>
              <a:prstClr val="white"/>
            </a:duotone>
            <a:extLst>
              <a:ext uri="{28A0092B-C50C-407E-A947-70E740481C1C}">
                <a14:useLocalDpi xmlns:a14="http://schemas.microsoft.com/office/drawing/2010/main"/>
              </a:ext>
            </a:extLst>
          </a:blip>
          <a:srcRect l="-115" r="15828" b="36435"/>
          <a:stretch/>
        </p:blipFill>
        <p:spPr>
          <a:xfrm>
            <a:off x="1125460" y="643464"/>
            <a:ext cx="9610344" cy="155448"/>
          </a:xfrm>
          <a:prstGeom prst="rect">
            <a:avLst/>
          </a:prstGeom>
          <a:noFill/>
          <a:ln>
            <a:noFill/>
          </a:ln>
        </p:spPr>
      </p:pic>
      <p:sp useBgFill="1">
        <p:nvSpPr>
          <p:cNvPr id="17" name="Rectangle 16">
            <a:extLst>
              <a:ext uri="{FF2B5EF4-FFF2-40B4-BE49-F238E27FC236}">
                <a16:creationId xmlns:a16="http://schemas.microsoft.com/office/drawing/2014/main" id="{C917817B-3081-4C38-B11F-B941F12066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Rectangle 18">
            <a:extLst>
              <a:ext uri="{FF2B5EF4-FFF2-40B4-BE49-F238E27FC236}">
                <a16:creationId xmlns:a16="http://schemas.microsoft.com/office/drawing/2014/main" id="{A826EBDE-9EB4-4CF2-98EB-EBC8D44D427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68769"/>
            <a:ext cx="12192000" cy="5647024"/>
          </a:xfrm>
          <a:prstGeom prst="rect">
            <a:avLst/>
          </a:prstGeom>
          <a:gradFill flip="none" rotWithShape="1">
            <a:gsLst>
              <a:gs pos="0">
                <a:schemeClr val="bg2">
                  <a:alpha val="0"/>
                  <a:lumMod val="100000"/>
                </a:schemeClr>
              </a:gs>
              <a:gs pos="100000">
                <a:schemeClr val="bg2">
                  <a:lumMod val="95000"/>
                  <a:lumOff val="500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2B503F00-0ECB-9744-909C-E4D76D709E60}"/>
              </a:ext>
            </a:extLst>
          </p:cNvPr>
          <p:cNvSpPr>
            <a:spLocks noGrp="1"/>
          </p:cNvSpPr>
          <p:nvPr>
            <p:ph type="title"/>
          </p:nvPr>
        </p:nvSpPr>
        <p:spPr>
          <a:xfrm>
            <a:off x="661251" y="1474970"/>
            <a:ext cx="2821967" cy="3144914"/>
          </a:xfrm>
        </p:spPr>
        <p:txBody>
          <a:bodyPr vert="horz" lIns="91440" tIns="45720" rIns="91440" bIns="45720" rtlCol="0" anchor="ctr">
            <a:normAutofit fontScale="90000"/>
          </a:bodyPr>
          <a:lstStyle/>
          <a:p>
            <a:r>
              <a:rPr lang="es-ES_tradnl" noProof="0" dirty="0"/>
              <a:t>La brecha de infraestructura en México se está ampliando
</a:t>
            </a:r>
          </a:p>
        </p:txBody>
      </p:sp>
      <p:pic>
        <p:nvPicPr>
          <p:cNvPr id="21" name="Picture 20">
            <a:extLst>
              <a:ext uri="{FF2B5EF4-FFF2-40B4-BE49-F238E27FC236}">
                <a16:creationId xmlns:a16="http://schemas.microsoft.com/office/drawing/2014/main" id="{76552D55-DA8C-4A54-8754-82F7DF927F29}"/>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4" cstate="email">
            <a:duotone>
              <a:schemeClr val="accent1">
                <a:shade val="45000"/>
                <a:satMod val="135000"/>
              </a:schemeClr>
              <a:prstClr val="white"/>
            </a:duotone>
            <a:extLst>
              <a:ext uri="{28A0092B-C50C-407E-A947-70E740481C1C}">
                <a14:useLocalDpi xmlns:a14="http://schemas.microsoft.com/office/drawing/2010/main"/>
              </a:ext>
            </a:extLst>
          </a:blip>
          <a:srcRect l="-117" t="474" r="75256" b="36564"/>
          <a:stretch/>
        </p:blipFill>
        <p:spPr>
          <a:xfrm>
            <a:off x="655218" y="643464"/>
            <a:ext cx="2834640" cy="155448"/>
          </a:xfrm>
          <a:prstGeom prst="rect">
            <a:avLst/>
          </a:prstGeom>
          <a:noFill/>
          <a:ln>
            <a:noFill/>
          </a:ln>
        </p:spPr>
      </p:pic>
      <p:grpSp>
        <p:nvGrpSpPr>
          <p:cNvPr id="23" name="Group 22">
            <a:extLst>
              <a:ext uri="{FF2B5EF4-FFF2-40B4-BE49-F238E27FC236}">
                <a16:creationId xmlns:a16="http://schemas.microsoft.com/office/drawing/2014/main" id="{CA038B99-F694-4340-86B2-FB812C410B05}"/>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979389" y="482171"/>
            <a:ext cx="7560115" cy="5149101"/>
            <a:chOff x="3979389" y="482171"/>
            <a:chExt cx="7560115" cy="5149101"/>
          </a:xfrm>
        </p:grpSpPr>
        <p:sp>
          <p:nvSpPr>
            <p:cNvPr id="10" name="Rectangle 23">
              <a:extLst>
                <a:ext uri="{FF2B5EF4-FFF2-40B4-BE49-F238E27FC236}">
                  <a16:creationId xmlns:a16="http://schemas.microsoft.com/office/drawing/2014/main" id="{DCB99ED2-A0E2-4120-9844-4F71CE346B6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79389" y="482171"/>
              <a:ext cx="7560115" cy="5149101"/>
            </a:xfrm>
            <a:prstGeom prst="rect">
              <a:avLst/>
            </a:prstGeom>
            <a:gradFill>
              <a:gsLst>
                <a:gs pos="0">
                  <a:schemeClr val="tx1">
                    <a:lumMod val="85000"/>
                    <a:lumOff val="15000"/>
                  </a:schemeClr>
                </a:gs>
                <a:gs pos="100000">
                  <a:schemeClr val="tx1">
                    <a:lumMod val="95000"/>
                    <a:lumOff val="5000"/>
                  </a:schemeClr>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14300" prst="artDeco"/>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2" name="Rectangle 24">
              <a:extLst>
                <a:ext uri="{FF2B5EF4-FFF2-40B4-BE49-F238E27FC236}">
                  <a16:creationId xmlns:a16="http://schemas.microsoft.com/office/drawing/2014/main" id="{0637B17B-61F8-42B7-A1EC-C335B83F28C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292448" y="812507"/>
              <a:ext cx="692827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pic>
        <p:nvPicPr>
          <p:cNvPr id="4" name="Content Placeholder 3">
            <a:extLst>
              <a:ext uri="{FF2B5EF4-FFF2-40B4-BE49-F238E27FC236}">
                <a16:creationId xmlns:a16="http://schemas.microsoft.com/office/drawing/2014/main" id="{5C2727E6-4C3E-4B45-92D3-771ED708E840}"/>
              </a:ext>
            </a:extLst>
          </p:cNvPr>
          <p:cNvPicPr>
            <a:picLocks noGrp="1" noChangeAspect="1"/>
          </p:cNvPicPr>
          <p:nvPr>
            <p:ph idx="1"/>
          </p:nvPr>
        </p:nvPicPr>
        <p:blipFill rotWithShape="1">
          <a:blip r:embed="rId5" cstate="email">
            <a:extLst>
              <a:ext uri="{28A0092B-C50C-407E-A947-70E740481C1C}">
                <a14:useLocalDpi xmlns:a14="http://schemas.microsoft.com/office/drawing/2010/main"/>
              </a:ext>
            </a:extLst>
          </a:blip>
          <a:srcRect/>
          <a:stretch/>
        </p:blipFill>
        <p:spPr>
          <a:xfrm>
            <a:off x="4618374" y="1871389"/>
            <a:ext cx="6282919" cy="2356084"/>
          </a:xfrm>
          <a:prstGeom prst="rect">
            <a:avLst/>
          </a:prstGeom>
        </p:spPr>
      </p:pic>
      <p:pic>
        <p:nvPicPr>
          <p:cNvPr id="14" name="Picture 26">
            <a:extLst>
              <a:ext uri="{FF2B5EF4-FFF2-40B4-BE49-F238E27FC236}">
                <a16:creationId xmlns:a16="http://schemas.microsoft.com/office/drawing/2014/main" id="{2657B62B-6206-4957-81AB-4CF5EA8F447A}"/>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cstate="email">
            <a:extLst>
              <a:ext uri="{28A0092B-C50C-407E-A947-70E740481C1C}">
                <a14:useLocalDpi xmlns:a14="http://schemas.microsoft.com/office/drawing/2010/main"/>
              </a:ext>
            </a:extLst>
          </a:blip>
          <a:srcRect b="-1562"/>
          <a:stretch/>
        </p:blipFill>
        <p:spPr>
          <a:xfrm>
            <a:off x="0" y="6119336"/>
            <a:ext cx="12192000" cy="742950"/>
          </a:xfrm>
          <a:prstGeom prst="rect">
            <a:avLst/>
          </a:prstGeom>
        </p:spPr>
      </p:pic>
      <p:cxnSp>
        <p:nvCxnSpPr>
          <p:cNvPr id="28" name="Straight Connector 28">
            <a:extLst>
              <a:ext uri="{FF2B5EF4-FFF2-40B4-BE49-F238E27FC236}">
                <a16:creationId xmlns:a16="http://schemas.microsoft.com/office/drawing/2014/main" id="{20478D27-9867-4701-80EF-A478C0F7666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1269"/>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1634896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4000"/>
                <a:satMod val="80000"/>
                <a:lumMod val="106000"/>
              </a:schemeClr>
            </a:gs>
            <a:gs pos="100000">
              <a:schemeClr val="bg1">
                <a:shade val="80000"/>
                <a:lumMod val="108000"/>
              </a:schemeClr>
            </a:gs>
          </a:gsLst>
          <a:path path="circle">
            <a:fillToRect l="43000" r="43000" b="100000"/>
          </a:path>
        </a:gradFill>
        <a:effectLst/>
      </p:bgPr>
    </p:bg>
    <p:spTree>
      <p:nvGrpSpPr>
        <p:cNvPr id="1" name=""/>
        <p:cNvGrpSpPr/>
        <p:nvPr/>
      </p:nvGrpSpPr>
      <p:grpSpPr>
        <a:xfrm>
          <a:off x="0" y="0"/>
          <a:ext cx="0" cy="0"/>
          <a:chOff x="0" y="0"/>
          <a:chExt cx="0" cy="0"/>
        </a:xfrm>
      </p:grpSpPr>
      <p:pic>
        <p:nvPicPr>
          <p:cNvPr id="106" name="Picture 105">
            <a:extLst>
              <a:ext uri="{FF2B5EF4-FFF2-40B4-BE49-F238E27FC236}">
                <a16:creationId xmlns:a16="http://schemas.microsoft.com/office/drawing/2014/main" id="{CB1DE69F-569C-4A49-8E50-4093C135AEC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cstate="email">
            <a:extLst>
              <a:ext uri="{28A0092B-C50C-407E-A947-70E740481C1C}">
                <a14:useLocalDpi xmlns:a14="http://schemas.microsoft.com/office/drawing/2010/main"/>
              </a:ext>
            </a:extLst>
          </a:blip>
          <a:srcRect b="-1562"/>
          <a:stretch/>
        </p:blipFill>
        <p:spPr>
          <a:xfrm>
            <a:off x="0" y="6119336"/>
            <a:ext cx="12192000" cy="742950"/>
          </a:xfrm>
          <a:prstGeom prst="rect">
            <a:avLst/>
          </a:prstGeom>
        </p:spPr>
      </p:pic>
      <p:sp>
        <p:nvSpPr>
          <p:cNvPr id="108" name="Rectangle 107">
            <a:extLst>
              <a:ext uri="{FF2B5EF4-FFF2-40B4-BE49-F238E27FC236}">
                <a16:creationId xmlns:a16="http://schemas.microsoft.com/office/drawing/2014/main" id="{50B488F5-9CE4-4346-B22F-600286ED4D8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68769"/>
            <a:ext cx="12192000" cy="5647024"/>
          </a:xfrm>
          <a:prstGeom prst="rect">
            <a:avLst/>
          </a:prstGeom>
          <a:gradFill flip="none" rotWithShape="1">
            <a:gsLst>
              <a:gs pos="0">
                <a:schemeClr val="bg2">
                  <a:alpha val="0"/>
                  <a:lumMod val="100000"/>
                </a:schemeClr>
              </a:gs>
              <a:gs pos="100000">
                <a:schemeClr val="bg2">
                  <a:lumMod val="95000"/>
                  <a:lumOff val="500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110" name="Straight Connector 109">
            <a:extLst>
              <a:ext uri="{FF2B5EF4-FFF2-40B4-BE49-F238E27FC236}">
                <a16:creationId xmlns:a16="http://schemas.microsoft.com/office/drawing/2014/main" id="{5F76596F-57DF-4A0C-96D9-046DC3B30E9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1269"/>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pic>
        <p:nvPicPr>
          <p:cNvPr id="112" name="Picture 111">
            <a:extLst>
              <a:ext uri="{FF2B5EF4-FFF2-40B4-BE49-F238E27FC236}">
                <a16:creationId xmlns:a16="http://schemas.microsoft.com/office/drawing/2014/main" id="{16176A8D-754E-4699-9AAC-A833466A201A}"/>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4" cstate="email">
            <a:duotone>
              <a:schemeClr val="accent1">
                <a:shade val="45000"/>
                <a:satMod val="135000"/>
              </a:schemeClr>
              <a:prstClr val="white"/>
            </a:duotone>
            <a:extLst>
              <a:ext uri="{28A0092B-C50C-407E-A947-70E740481C1C}">
                <a14:useLocalDpi xmlns:a14="http://schemas.microsoft.com/office/drawing/2010/main"/>
              </a:ext>
            </a:extLst>
          </a:blip>
          <a:srcRect l="-115" r="15828" b="36435"/>
          <a:stretch/>
        </p:blipFill>
        <p:spPr>
          <a:xfrm>
            <a:off x="1125460" y="643464"/>
            <a:ext cx="9610344" cy="155448"/>
          </a:xfrm>
          <a:prstGeom prst="rect">
            <a:avLst/>
          </a:prstGeom>
          <a:noFill/>
          <a:ln>
            <a:noFill/>
          </a:ln>
        </p:spPr>
      </p:pic>
      <p:sp useBgFill="1">
        <p:nvSpPr>
          <p:cNvPr id="114" name="Rectangle 113">
            <a:extLst>
              <a:ext uri="{FF2B5EF4-FFF2-40B4-BE49-F238E27FC236}">
                <a16:creationId xmlns:a16="http://schemas.microsoft.com/office/drawing/2014/main" id="{B374BF5C-C264-47AF-9C49-1875F88B92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6" name="Rectangle 115">
            <a:extLst>
              <a:ext uri="{FF2B5EF4-FFF2-40B4-BE49-F238E27FC236}">
                <a16:creationId xmlns:a16="http://schemas.microsoft.com/office/drawing/2014/main" id="{EA9A5156-A214-495D-9493-B85A2B08F1E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68769"/>
            <a:ext cx="12192000" cy="5647024"/>
          </a:xfrm>
          <a:prstGeom prst="rect">
            <a:avLst/>
          </a:prstGeom>
          <a:gradFill flip="none" rotWithShape="1">
            <a:gsLst>
              <a:gs pos="0">
                <a:schemeClr val="bg2">
                  <a:alpha val="0"/>
                  <a:lumMod val="100000"/>
                </a:schemeClr>
              </a:gs>
              <a:gs pos="100000">
                <a:schemeClr val="bg2">
                  <a:lumMod val="95000"/>
                  <a:lumOff val="500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itle 4">
            <a:extLst>
              <a:ext uri="{FF2B5EF4-FFF2-40B4-BE49-F238E27FC236}">
                <a16:creationId xmlns:a16="http://schemas.microsoft.com/office/drawing/2014/main" id="{BA9EA29B-82C0-1E41-B6B6-78C5EBD59636}"/>
              </a:ext>
            </a:extLst>
          </p:cNvPr>
          <p:cNvSpPr>
            <a:spLocks noGrp="1"/>
          </p:cNvSpPr>
          <p:nvPr>
            <p:ph type="title"/>
          </p:nvPr>
        </p:nvSpPr>
        <p:spPr>
          <a:xfrm>
            <a:off x="659301" y="988098"/>
            <a:ext cx="2840114" cy="2407723"/>
          </a:xfrm>
        </p:spPr>
        <p:txBody>
          <a:bodyPr vert="horz" lIns="91440" tIns="45720" rIns="91440" bIns="0" rtlCol="0" anchor="b">
            <a:normAutofit fontScale="90000"/>
          </a:bodyPr>
          <a:lstStyle/>
          <a:p>
            <a:r>
              <a:rPr lang="es-ES_tradnl" sz="3300" noProof="0" dirty="0"/>
              <a:t>Y las condiciones financieras no son amigables
</a:t>
            </a:r>
          </a:p>
        </p:txBody>
      </p:sp>
      <p:pic>
        <p:nvPicPr>
          <p:cNvPr id="118" name="Picture 117">
            <a:extLst>
              <a:ext uri="{FF2B5EF4-FFF2-40B4-BE49-F238E27FC236}">
                <a16:creationId xmlns:a16="http://schemas.microsoft.com/office/drawing/2014/main" id="{14043B93-31EA-42C9-A52B-7B10135FCB7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4" cstate="email">
            <a:duotone>
              <a:schemeClr val="accent1">
                <a:shade val="45000"/>
                <a:satMod val="135000"/>
              </a:schemeClr>
              <a:prstClr val="white"/>
            </a:duotone>
            <a:extLst>
              <a:ext uri="{28A0092B-C50C-407E-A947-70E740481C1C}">
                <a14:useLocalDpi xmlns:a14="http://schemas.microsoft.com/office/drawing/2010/main"/>
              </a:ext>
            </a:extLst>
          </a:blip>
          <a:srcRect l="-117" t="474" r="75256" b="36564"/>
          <a:stretch/>
        </p:blipFill>
        <p:spPr>
          <a:xfrm>
            <a:off x="655218" y="643464"/>
            <a:ext cx="2834640" cy="155448"/>
          </a:xfrm>
          <a:prstGeom prst="rect">
            <a:avLst/>
          </a:prstGeom>
          <a:noFill/>
          <a:ln>
            <a:noFill/>
          </a:ln>
        </p:spPr>
      </p:pic>
      <p:grpSp>
        <p:nvGrpSpPr>
          <p:cNvPr id="120" name="Group 119">
            <a:extLst>
              <a:ext uri="{FF2B5EF4-FFF2-40B4-BE49-F238E27FC236}">
                <a16:creationId xmlns:a16="http://schemas.microsoft.com/office/drawing/2014/main" id="{B26DC251-CF3C-487C-93C0-74344C2700C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979389" y="482171"/>
            <a:ext cx="7560115" cy="5149101"/>
            <a:chOff x="3979389" y="482171"/>
            <a:chExt cx="7560115" cy="5149101"/>
          </a:xfrm>
        </p:grpSpPr>
        <p:sp>
          <p:nvSpPr>
            <p:cNvPr id="121" name="Rectangle 120">
              <a:extLst>
                <a:ext uri="{FF2B5EF4-FFF2-40B4-BE49-F238E27FC236}">
                  <a16:creationId xmlns:a16="http://schemas.microsoft.com/office/drawing/2014/main" id="{DCEA138F-B3C3-4365-85E4-0CE0DE73989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79389" y="482171"/>
              <a:ext cx="7560115" cy="5149101"/>
            </a:xfrm>
            <a:prstGeom prst="rect">
              <a:avLst/>
            </a:prstGeom>
            <a:gradFill>
              <a:gsLst>
                <a:gs pos="0">
                  <a:schemeClr val="tx1">
                    <a:lumMod val="85000"/>
                    <a:lumOff val="15000"/>
                  </a:schemeClr>
                </a:gs>
                <a:gs pos="100000">
                  <a:schemeClr val="tx1">
                    <a:lumMod val="95000"/>
                    <a:lumOff val="5000"/>
                  </a:schemeClr>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14300" prst="artDeco"/>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22" name="Rectangle 121">
              <a:extLst>
                <a:ext uri="{FF2B5EF4-FFF2-40B4-BE49-F238E27FC236}">
                  <a16:creationId xmlns:a16="http://schemas.microsoft.com/office/drawing/2014/main" id="{62192585-FCC1-4D9A-8E7B-940845AD105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292448" y="812507"/>
              <a:ext cx="692827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
        <p:nvSpPr>
          <p:cNvPr id="124" name="Rectangle 123">
            <a:extLst>
              <a:ext uri="{FF2B5EF4-FFF2-40B4-BE49-F238E27FC236}">
                <a16:creationId xmlns:a16="http://schemas.microsoft.com/office/drawing/2014/main" id="{F07A6A06-44A6-41CD-B49D-7FAFA5119B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55871" y="977965"/>
            <a:ext cx="6615197" cy="4135339"/>
          </a:xfrm>
          <a:prstGeom prst="rect">
            <a:avLst/>
          </a:prstGeom>
          <a:solidFill>
            <a:srgbClr val="FFFFFE"/>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Content Placeholder 3">
            <a:extLst>
              <a:ext uri="{FF2B5EF4-FFF2-40B4-BE49-F238E27FC236}">
                <a16:creationId xmlns:a16="http://schemas.microsoft.com/office/drawing/2014/main" id="{A2B25F7A-1F66-A142-9CE8-F2773E34D161}"/>
              </a:ext>
            </a:extLst>
          </p:cNvPr>
          <p:cNvPicPr>
            <a:picLocks noGrp="1" noChangeAspect="1"/>
          </p:cNvPicPr>
          <p:nvPr>
            <p:ph idx="1"/>
          </p:nvPr>
        </p:nvPicPr>
        <p:blipFill rotWithShape="1">
          <a:blip r:embed="rId5" cstate="email">
            <a:extLst>
              <a:ext uri="{28A0092B-C50C-407E-A947-70E740481C1C}">
                <a14:useLocalDpi xmlns:a14="http://schemas.microsoft.com/office/drawing/2010/main"/>
              </a:ext>
            </a:extLst>
          </a:blip>
          <a:srcRect r="-1"/>
          <a:stretch/>
        </p:blipFill>
        <p:spPr>
          <a:xfrm>
            <a:off x="4618374" y="1493964"/>
            <a:ext cx="6282919" cy="3110934"/>
          </a:xfrm>
          <a:prstGeom prst="rect">
            <a:avLst/>
          </a:prstGeom>
        </p:spPr>
      </p:pic>
      <p:pic>
        <p:nvPicPr>
          <p:cNvPr id="126" name="Picture 125">
            <a:extLst>
              <a:ext uri="{FF2B5EF4-FFF2-40B4-BE49-F238E27FC236}">
                <a16:creationId xmlns:a16="http://schemas.microsoft.com/office/drawing/2014/main" id="{374CBFC4-E02A-4F3E-AB09-DAD63A764C16}"/>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cstate="email">
            <a:extLst>
              <a:ext uri="{28A0092B-C50C-407E-A947-70E740481C1C}">
                <a14:useLocalDpi xmlns:a14="http://schemas.microsoft.com/office/drawing/2010/main"/>
              </a:ext>
            </a:extLst>
          </a:blip>
          <a:srcRect b="-1562"/>
          <a:stretch/>
        </p:blipFill>
        <p:spPr>
          <a:xfrm>
            <a:off x="0" y="6119336"/>
            <a:ext cx="12192000" cy="742950"/>
          </a:xfrm>
          <a:prstGeom prst="rect">
            <a:avLst/>
          </a:prstGeom>
        </p:spPr>
      </p:pic>
      <p:cxnSp>
        <p:nvCxnSpPr>
          <p:cNvPr id="128" name="Straight Connector 127">
            <a:extLst>
              <a:ext uri="{FF2B5EF4-FFF2-40B4-BE49-F238E27FC236}">
                <a16:creationId xmlns:a16="http://schemas.microsoft.com/office/drawing/2014/main" id="{170F181A-95DA-4251-AC11-0C9302264E6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1269"/>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27510594"/>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4000"/>
                <a:satMod val="80000"/>
                <a:lumMod val="106000"/>
              </a:schemeClr>
            </a:gs>
            <a:gs pos="100000">
              <a:schemeClr val="bg1">
                <a:shade val="80000"/>
                <a:lumMod val="108000"/>
              </a:schemeClr>
            </a:gs>
          </a:gsLst>
          <a:path path="circle">
            <a:fillToRect l="43000" r="43000" b="100000"/>
          </a:path>
        </a:gra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F545E06B-29C0-4F08-9F61-140CD1A7A7F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66E54A31-B091-4774-BDD5-9F726783EA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sp>
        <p:nvSpPr>
          <p:cNvPr id="2" name="Title 1">
            <a:extLst>
              <a:ext uri="{FF2B5EF4-FFF2-40B4-BE49-F238E27FC236}">
                <a16:creationId xmlns:a16="http://schemas.microsoft.com/office/drawing/2014/main" id="{FBCB5F2B-BD1E-DE4E-9942-E94F2BD1045B}"/>
              </a:ext>
            </a:extLst>
          </p:cNvPr>
          <p:cNvSpPr>
            <a:spLocks noGrp="1"/>
          </p:cNvSpPr>
          <p:nvPr>
            <p:ph type="title"/>
          </p:nvPr>
        </p:nvSpPr>
        <p:spPr>
          <a:xfrm>
            <a:off x="1451579" y="2303047"/>
            <a:ext cx="3272093" cy="2674198"/>
          </a:xfrm>
        </p:spPr>
        <p:txBody>
          <a:bodyPr anchor="t">
            <a:normAutofit/>
          </a:bodyPr>
          <a:lstStyle/>
          <a:p>
            <a:r>
              <a:rPr lang="es-ES_tradnl" noProof="0" dirty="0"/>
              <a:t>No hay rueda nueva: sólo nuevos arreglos
</a:t>
            </a:r>
          </a:p>
        </p:txBody>
      </p:sp>
      <p:cxnSp>
        <p:nvCxnSpPr>
          <p:cNvPr id="13" name="Straight Connector 12">
            <a:extLst>
              <a:ext uri="{FF2B5EF4-FFF2-40B4-BE49-F238E27FC236}">
                <a16:creationId xmlns:a16="http://schemas.microsoft.com/office/drawing/2014/main" id="{424E0E46-9D8A-46BA-8EF9-FC43A7EE7AE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451579" y="2146542"/>
            <a:ext cx="3272094" cy="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15" name="Title 1">
            <a:extLst>
              <a:ext uri="{FF2B5EF4-FFF2-40B4-BE49-F238E27FC236}">
                <a16:creationId xmlns:a16="http://schemas.microsoft.com/office/drawing/2014/main" id="{565909D0-D2D2-46A8-8332-49E6173A4B33}"/>
              </a:ext>
              <a:ext uri="{C183D7F6-B498-43B3-948B-1728B52AA6E4}">
                <adec:decorative xmlns:adec="http://schemas.microsoft.com/office/drawing/2017/decorative" val="1"/>
              </a:ext>
            </a:extLst>
          </p:cNvPr>
          <p:cNvSpPr txBox="1">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51580" y="3122496"/>
            <a:ext cx="3530157" cy="1049235"/>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a:lstStyle>
          <a:p>
            <a:endParaRPr lang="en-US" dirty="0"/>
          </a:p>
        </p:txBody>
      </p:sp>
      <p:cxnSp>
        <p:nvCxnSpPr>
          <p:cNvPr id="17" name="Straight Connector 16">
            <a:extLst>
              <a:ext uri="{FF2B5EF4-FFF2-40B4-BE49-F238E27FC236}">
                <a16:creationId xmlns:a16="http://schemas.microsoft.com/office/drawing/2014/main" id="{F3D2EAFB-E46A-4A8C-9E83-AF5286317C1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pic>
        <p:nvPicPr>
          <p:cNvPr id="19" name="Picture 18">
            <a:extLst>
              <a:ext uri="{FF2B5EF4-FFF2-40B4-BE49-F238E27FC236}">
                <a16:creationId xmlns:a16="http://schemas.microsoft.com/office/drawing/2014/main" id="{AFEA4BCF-1CF9-4959-A2D8-A97926D25B81}"/>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cstate="email">
            <a:extLst>
              <a:ext uri="{28A0092B-C50C-407E-A947-70E740481C1C}">
                <a14:useLocalDpi xmlns:a14="http://schemas.microsoft.com/office/drawing/2010/main"/>
              </a:ext>
            </a:extLst>
          </a:blip>
          <a:srcRect b="-1562"/>
          <a:stretch/>
        </p:blipFill>
        <p:spPr>
          <a:xfrm>
            <a:off x="0" y="6119336"/>
            <a:ext cx="12192000" cy="742950"/>
          </a:xfrm>
          <a:prstGeom prst="rect">
            <a:avLst/>
          </a:prstGeom>
        </p:spPr>
      </p:pic>
      <p:graphicFrame>
        <p:nvGraphicFramePr>
          <p:cNvPr id="4" name="Content Placeholder 3">
            <a:extLst>
              <a:ext uri="{FF2B5EF4-FFF2-40B4-BE49-F238E27FC236}">
                <a16:creationId xmlns:a16="http://schemas.microsoft.com/office/drawing/2014/main" id="{0D3F05C2-5D83-2B47-85C4-5200F822D4D9}"/>
              </a:ext>
            </a:extLst>
          </p:cNvPr>
          <p:cNvGraphicFramePr>
            <a:graphicFrameLocks noGrp="1"/>
          </p:cNvGraphicFramePr>
          <p:nvPr>
            <p:ph idx="1"/>
            <p:extLst>
              <p:ext uri="{D42A27DB-BD31-4B8C-83A1-F6EECF244321}">
                <p14:modId xmlns:p14="http://schemas.microsoft.com/office/powerpoint/2010/main" val="1944592234"/>
              </p:ext>
            </p:extLst>
          </p:nvPr>
        </p:nvGraphicFramePr>
        <p:xfrm>
          <a:off x="5141913" y="803275"/>
          <a:ext cx="5913437" cy="463708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77305491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4000"/>
                <a:satMod val="80000"/>
                <a:lumMod val="106000"/>
              </a:schemeClr>
            </a:gs>
            <a:gs pos="100000">
              <a:schemeClr val="bg1">
                <a:shade val="80000"/>
                <a:lumMod val="108000"/>
              </a:schemeClr>
            </a:gs>
          </a:gsLst>
          <a:path path="circle">
            <a:fillToRect l="43000" r="43000" b="100000"/>
          </a:path>
        </a:gradFill>
        <a:effectLst/>
      </p:bgPr>
    </p:bg>
    <p:spTree>
      <p:nvGrpSpPr>
        <p:cNvPr id="1" name=""/>
        <p:cNvGrpSpPr/>
        <p:nvPr/>
      </p:nvGrpSpPr>
      <p:grpSpPr>
        <a:xfrm>
          <a:off x="0" y="0"/>
          <a:ext cx="0" cy="0"/>
          <a:chOff x="0" y="0"/>
          <a:chExt cx="0" cy="0"/>
        </a:xfrm>
      </p:grpSpPr>
      <p:pic>
        <p:nvPicPr>
          <p:cNvPr id="8" name="Picture 10">
            <a:extLst>
              <a:ext uri="{FF2B5EF4-FFF2-40B4-BE49-F238E27FC236}">
                <a16:creationId xmlns:a16="http://schemas.microsoft.com/office/drawing/2014/main" id="{E8690AC4-C9C4-4944-A98C-B1D32992D60B}"/>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cstate="email">
            <a:extLst>
              <a:ext uri="{28A0092B-C50C-407E-A947-70E740481C1C}">
                <a14:useLocalDpi xmlns:a14="http://schemas.microsoft.com/office/drawing/2010/main"/>
              </a:ext>
            </a:extLst>
          </a:blip>
          <a:srcRect b="-1562"/>
          <a:stretch/>
        </p:blipFill>
        <p:spPr>
          <a:xfrm>
            <a:off x="0" y="6119336"/>
            <a:ext cx="12192000" cy="742950"/>
          </a:xfrm>
          <a:prstGeom prst="rect">
            <a:avLst/>
          </a:prstGeom>
        </p:spPr>
      </p:pic>
      <p:sp>
        <p:nvSpPr>
          <p:cNvPr id="9" name="Rectangle 12">
            <a:extLst>
              <a:ext uri="{FF2B5EF4-FFF2-40B4-BE49-F238E27FC236}">
                <a16:creationId xmlns:a16="http://schemas.microsoft.com/office/drawing/2014/main" id="{86F828BE-4D4E-43F9-AC35-0209B5190C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68769"/>
            <a:ext cx="12192000" cy="5647024"/>
          </a:xfrm>
          <a:prstGeom prst="rect">
            <a:avLst/>
          </a:prstGeom>
          <a:gradFill flip="none" rotWithShape="1">
            <a:gsLst>
              <a:gs pos="0">
                <a:schemeClr val="bg2">
                  <a:alpha val="0"/>
                  <a:lumMod val="100000"/>
                </a:schemeClr>
              </a:gs>
              <a:gs pos="100000">
                <a:schemeClr val="bg2">
                  <a:lumMod val="95000"/>
                  <a:lumOff val="500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10" name="Straight Connector 14">
            <a:extLst>
              <a:ext uri="{FF2B5EF4-FFF2-40B4-BE49-F238E27FC236}">
                <a16:creationId xmlns:a16="http://schemas.microsoft.com/office/drawing/2014/main" id="{10BAB604-20D4-431F-ADD8-754BB7992A4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1269"/>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pic>
        <p:nvPicPr>
          <p:cNvPr id="17" name="Picture 16">
            <a:extLst>
              <a:ext uri="{FF2B5EF4-FFF2-40B4-BE49-F238E27FC236}">
                <a16:creationId xmlns:a16="http://schemas.microsoft.com/office/drawing/2014/main" id="{C821979E-9A93-4880-80B5-D60B75C19185}"/>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4" cstate="email">
            <a:duotone>
              <a:schemeClr val="accent1">
                <a:shade val="45000"/>
                <a:satMod val="135000"/>
              </a:schemeClr>
              <a:prstClr val="white"/>
            </a:duotone>
            <a:extLst>
              <a:ext uri="{28A0092B-C50C-407E-A947-70E740481C1C}">
                <a14:useLocalDpi xmlns:a14="http://schemas.microsoft.com/office/drawing/2010/main"/>
              </a:ext>
            </a:extLst>
          </a:blip>
          <a:srcRect l="-115" r="15828" b="36435"/>
          <a:stretch/>
        </p:blipFill>
        <p:spPr>
          <a:xfrm>
            <a:off x="1125460" y="643464"/>
            <a:ext cx="9610344" cy="155448"/>
          </a:xfrm>
          <a:prstGeom prst="rect">
            <a:avLst/>
          </a:prstGeom>
          <a:noFill/>
          <a:ln>
            <a:noFill/>
          </a:ln>
        </p:spPr>
      </p:pic>
      <p:sp useBgFill="1">
        <p:nvSpPr>
          <p:cNvPr id="19" name="Rectangle 18">
            <a:extLst>
              <a:ext uri="{FF2B5EF4-FFF2-40B4-BE49-F238E27FC236}">
                <a16:creationId xmlns:a16="http://schemas.microsoft.com/office/drawing/2014/main" id="{299B188D-B65D-4E22-BA5F-04975C3B62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a:extLst>
              <a:ext uri="{FF2B5EF4-FFF2-40B4-BE49-F238E27FC236}">
                <a16:creationId xmlns:a16="http://schemas.microsoft.com/office/drawing/2014/main" id="{FB59DF90-9211-4B1C-8FD1-72F60D7ADA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68769"/>
            <a:ext cx="12192000" cy="5647024"/>
          </a:xfrm>
          <a:prstGeom prst="rect">
            <a:avLst/>
          </a:prstGeom>
          <a:gradFill flip="none" rotWithShape="1">
            <a:gsLst>
              <a:gs pos="0">
                <a:schemeClr val="bg2">
                  <a:alpha val="0"/>
                  <a:lumMod val="100000"/>
                </a:schemeClr>
              </a:gs>
              <a:gs pos="100000">
                <a:schemeClr val="bg2">
                  <a:lumMod val="95000"/>
                  <a:lumOff val="500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DA99D39E-357B-3E4E-9874-4AE036A4667C}"/>
              </a:ext>
            </a:extLst>
          </p:cNvPr>
          <p:cNvSpPr>
            <a:spLocks noGrp="1"/>
          </p:cNvSpPr>
          <p:nvPr>
            <p:ph type="title"/>
          </p:nvPr>
        </p:nvSpPr>
        <p:spPr>
          <a:xfrm>
            <a:off x="659301" y="988098"/>
            <a:ext cx="2840114" cy="2407723"/>
          </a:xfrm>
        </p:spPr>
        <p:txBody>
          <a:bodyPr vert="horz" lIns="91440" tIns="45720" rIns="91440" bIns="0" rtlCol="0" anchor="b">
            <a:normAutofit fontScale="90000"/>
          </a:bodyPr>
          <a:lstStyle/>
          <a:p>
            <a:r>
              <a:rPr lang="es-ES_tradnl" sz="3300" noProof="0" dirty="0"/>
              <a:t>México tiene instituciones financieras públicas sólidas
</a:t>
            </a:r>
          </a:p>
        </p:txBody>
      </p:sp>
      <p:pic>
        <p:nvPicPr>
          <p:cNvPr id="23" name="Picture 22">
            <a:extLst>
              <a:ext uri="{FF2B5EF4-FFF2-40B4-BE49-F238E27FC236}">
                <a16:creationId xmlns:a16="http://schemas.microsoft.com/office/drawing/2014/main" id="{805690AC-D920-4BC0-99E1-54D4BDD92F9D}"/>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4" cstate="email">
            <a:duotone>
              <a:schemeClr val="accent1">
                <a:shade val="45000"/>
                <a:satMod val="135000"/>
              </a:schemeClr>
              <a:prstClr val="white"/>
            </a:duotone>
            <a:extLst>
              <a:ext uri="{28A0092B-C50C-407E-A947-70E740481C1C}">
                <a14:useLocalDpi xmlns:a14="http://schemas.microsoft.com/office/drawing/2010/main"/>
              </a:ext>
            </a:extLst>
          </a:blip>
          <a:srcRect l="-117" t="474" r="75256" b="36564"/>
          <a:stretch/>
        </p:blipFill>
        <p:spPr>
          <a:xfrm>
            <a:off x="655218" y="643464"/>
            <a:ext cx="2834640" cy="155448"/>
          </a:xfrm>
          <a:prstGeom prst="rect">
            <a:avLst/>
          </a:prstGeom>
          <a:noFill/>
          <a:ln>
            <a:noFill/>
          </a:ln>
        </p:spPr>
      </p:pic>
      <p:grpSp>
        <p:nvGrpSpPr>
          <p:cNvPr id="25" name="Group 24">
            <a:extLst>
              <a:ext uri="{FF2B5EF4-FFF2-40B4-BE49-F238E27FC236}">
                <a16:creationId xmlns:a16="http://schemas.microsoft.com/office/drawing/2014/main" id="{F6DCB3E9-5900-429C-A30B-435690B7DCD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979389" y="482171"/>
            <a:ext cx="7560115" cy="5149101"/>
            <a:chOff x="3979389" y="482171"/>
            <a:chExt cx="7560115" cy="5149101"/>
          </a:xfrm>
        </p:grpSpPr>
        <p:sp>
          <p:nvSpPr>
            <p:cNvPr id="26" name="Rectangle 25">
              <a:extLst>
                <a:ext uri="{FF2B5EF4-FFF2-40B4-BE49-F238E27FC236}">
                  <a16:creationId xmlns:a16="http://schemas.microsoft.com/office/drawing/2014/main" id="{B3568676-15A0-4EB0-BDF8-8677C5027E5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79389" y="482171"/>
              <a:ext cx="7560115" cy="5149101"/>
            </a:xfrm>
            <a:prstGeom prst="rect">
              <a:avLst/>
            </a:prstGeom>
            <a:gradFill>
              <a:gsLst>
                <a:gs pos="0">
                  <a:schemeClr val="tx1">
                    <a:lumMod val="85000"/>
                    <a:lumOff val="15000"/>
                  </a:schemeClr>
                </a:gs>
                <a:gs pos="100000">
                  <a:schemeClr val="tx1">
                    <a:lumMod val="95000"/>
                    <a:lumOff val="5000"/>
                  </a:schemeClr>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14300" prst="artDeco"/>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7" name="Rectangle 26">
              <a:extLst>
                <a:ext uri="{FF2B5EF4-FFF2-40B4-BE49-F238E27FC236}">
                  <a16:creationId xmlns:a16="http://schemas.microsoft.com/office/drawing/2014/main" id="{2141BC7E-12CF-4629-904F-47A24635564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292448" y="812507"/>
              <a:ext cx="692827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
        <p:nvSpPr>
          <p:cNvPr id="29" name="Rectangle 28">
            <a:extLst>
              <a:ext uri="{FF2B5EF4-FFF2-40B4-BE49-F238E27FC236}">
                <a16:creationId xmlns:a16="http://schemas.microsoft.com/office/drawing/2014/main" id="{02677250-8D01-49C3-B497-754A15BB03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72130" y="977099"/>
            <a:ext cx="6597725" cy="4136205"/>
          </a:xfrm>
          <a:prstGeom prst="rect">
            <a:avLst/>
          </a:prstGeom>
          <a:solidFill>
            <a:srgbClr val="FFFFFE"/>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Content Placeholder 4" descr="A screenshot of a cell phone&#10;&#10;Description automatically generated">
            <a:extLst>
              <a:ext uri="{FF2B5EF4-FFF2-40B4-BE49-F238E27FC236}">
                <a16:creationId xmlns:a16="http://schemas.microsoft.com/office/drawing/2014/main" id="{936E142D-C32F-B84C-A39D-8BBB2F65D101}"/>
              </a:ext>
            </a:extLst>
          </p:cNvPr>
          <p:cNvPicPr>
            <a:picLocks noGrp="1" noChangeAspect="1"/>
          </p:cNvPicPr>
          <p:nvPr>
            <p:ph idx="1"/>
          </p:nvPr>
        </p:nvPicPr>
        <p:blipFill>
          <a:blip r:embed="rId5" cstate="email">
            <a:extLst>
              <a:ext uri="{28A0092B-C50C-407E-A947-70E740481C1C}">
                <a14:useLocalDpi xmlns:a14="http://schemas.microsoft.com/office/drawing/2010/main"/>
              </a:ext>
            </a:extLst>
          </a:blip>
          <a:stretch>
            <a:fillRect/>
          </a:stretch>
        </p:blipFill>
        <p:spPr>
          <a:xfrm>
            <a:off x="4631115" y="2330426"/>
            <a:ext cx="3059596" cy="1438009"/>
          </a:xfrm>
          <a:prstGeom prst="rect">
            <a:avLst/>
          </a:prstGeom>
        </p:spPr>
      </p:pic>
      <p:pic>
        <p:nvPicPr>
          <p:cNvPr id="6" name="Picture 5">
            <a:extLst>
              <a:ext uri="{FF2B5EF4-FFF2-40B4-BE49-F238E27FC236}">
                <a16:creationId xmlns:a16="http://schemas.microsoft.com/office/drawing/2014/main" id="{BF96C2F1-147F-E24D-97EF-3809BDB60D09}"/>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7849810" y="2338075"/>
            <a:ext cx="3059596" cy="1422712"/>
          </a:xfrm>
          <a:prstGeom prst="rect">
            <a:avLst/>
          </a:prstGeom>
        </p:spPr>
      </p:pic>
      <p:pic>
        <p:nvPicPr>
          <p:cNvPr id="31" name="Picture 30">
            <a:extLst>
              <a:ext uri="{FF2B5EF4-FFF2-40B4-BE49-F238E27FC236}">
                <a16:creationId xmlns:a16="http://schemas.microsoft.com/office/drawing/2014/main" id="{E8E93535-072D-48D2-BFFD-37A6CBFEB915}"/>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cstate="email">
            <a:extLst>
              <a:ext uri="{28A0092B-C50C-407E-A947-70E740481C1C}">
                <a14:useLocalDpi xmlns:a14="http://schemas.microsoft.com/office/drawing/2010/main"/>
              </a:ext>
            </a:extLst>
          </a:blip>
          <a:srcRect b="-1562"/>
          <a:stretch/>
        </p:blipFill>
        <p:spPr>
          <a:xfrm>
            <a:off x="0" y="6119336"/>
            <a:ext cx="12192000" cy="742950"/>
          </a:xfrm>
          <a:prstGeom prst="rect">
            <a:avLst/>
          </a:prstGeom>
        </p:spPr>
      </p:pic>
      <p:cxnSp>
        <p:nvCxnSpPr>
          <p:cNvPr id="33" name="Straight Connector 32">
            <a:extLst>
              <a:ext uri="{FF2B5EF4-FFF2-40B4-BE49-F238E27FC236}">
                <a16:creationId xmlns:a16="http://schemas.microsoft.com/office/drawing/2014/main" id="{71734FF0-5E1B-4001-B6F3-30A83F0899A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1269"/>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75213950"/>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4000"/>
                <a:satMod val="80000"/>
                <a:lumMod val="106000"/>
              </a:schemeClr>
            </a:gs>
            <a:gs pos="100000">
              <a:schemeClr val="bg1">
                <a:shade val="80000"/>
                <a:lumMod val="108000"/>
              </a:schemeClr>
            </a:gs>
          </a:gsLst>
          <a:path path="circle">
            <a:fillToRect l="43000" r="43000" b="100000"/>
          </a:path>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CB6382-E516-6C4F-AC10-403CCCCDBD17}"/>
              </a:ext>
            </a:extLst>
          </p:cNvPr>
          <p:cNvSpPr>
            <a:spLocks noGrp="1"/>
          </p:cNvSpPr>
          <p:nvPr>
            <p:ph type="title"/>
          </p:nvPr>
        </p:nvSpPr>
        <p:spPr>
          <a:xfrm>
            <a:off x="1130270" y="953324"/>
            <a:ext cx="9603275" cy="1049235"/>
          </a:xfrm>
        </p:spPr>
        <p:txBody>
          <a:bodyPr>
            <a:normAutofit/>
          </a:bodyPr>
          <a:lstStyle/>
          <a:p>
            <a:r>
              <a:rPr lang="es-ES_tradnl" dirty="0"/>
              <a:t>Conclusión</a:t>
            </a:r>
          </a:p>
        </p:txBody>
      </p:sp>
      <p:graphicFrame>
        <p:nvGraphicFramePr>
          <p:cNvPr id="5" name="Content Placeholder 2">
            <a:extLst>
              <a:ext uri="{FF2B5EF4-FFF2-40B4-BE49-F238E27FC236}">
                <a16:creationId xmlns:a16="http://schemas.microsoft.com/office/drawing/2014/main" id="{95CD41D4-3055-40A5-B76F-8EF02FD244BA}"/>
              </a:ext>
            </a:extLst>
          </p:cNvPr>
          <p:cNvGraphicFramePr>
            <a:graphicFrameLocks noGrp="1"/>
          </p:cNvGraphicFramePr>
          <p:nvPr>
            <p:ph idx="1"/>
            <p:extLst>
              <p:ext uri="{D42A27DB-BD31-4B8C-83A1-F6EECF244321}">
                <p14:modId xmlns:p14="http://schemas.microsoft.com/office/powerpoint/2010/main" val="4109831754"/>
              </p:ext>
            </p:extLst>
          </p:nvPr>
        </p:nvGraphicFramePr>
        <p:xfrm>
          <a:off x="1130300" y="1766456"/>
          <a:ext cx="9602788" cy="36993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08934658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prestige"/>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4000"/>
                <a:satMod val="80000"/>
                <a:lumMod val="106000"/>
              </a:schemeClr>
            </a:gs>
            <a:gs pos="100000">
              <a:schemeClr val="bg1">
                <a:shade val="80000"/>
                <a:lumMod val="108000"/>
              </a:schemeClr>
            </a:gs>
          </a:gsLst>
          <a:path path="circle">
            <a:fillToRect l="43000" r="43000" b="100000"/>
          </a:path>
        </a:gra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CB6382-E516-6C4F-AC10-403CCCCDBD17}"/>
              </a:ext>
            </a:extLst>
          </p:cNvPr>
          <p:cNvSpPr>
            <a:spLocks noGrp="1"/>
          </p:cNvSpPr>
          <p:nvPr>
            <p:ph type="title"/>
          </p:nvPr>
        </p:nvSpPr>
        <p:spPr>
          <a:xfrm>
            <a:off x="1130270" y="953324"/>
            <a:ext cx="9603275" cy="1049235"/>
          </a:xfrm>
        </p:spPr>
        <p:txBody>
          <a:bodyPr>
            <a:normAutofit/>
          </a:bodyPr>
          <a:lstStyle/>
          <a:p>
            <a:r>
              <a:rPr lang="es-ES_tradnl" sz="2400" noProof="0"/>
              <a:t>Punto principal: la transición a una economía baja en carbono es un imperativo moral, pero también una buena economía</a:t>
            </a:r>
          </a:p>
        </p:txBody>
      </p:sp>
      <p:sp>
        <p:nvSpPr>
          <p:cNvPr id="3" name="Content Placeholder 2">
            <a:extLst>
              <a:ext uri="{FF2B5EF4-FFF2-40B4-BE49-F238E27FC236}">
                <a16:creationId xmlns:a16="http://schemas.microsoft.com/office/drawing/2014/main" id="{BB68E40A-67CF-094B-A3F6-BF77C9CE46A2}"/>
              </a:ext>
            </a:extLst>
          </p:cNvPr>
          <p:cNvSpPr>
            <a:spLocks noGrp="1"/>
          </p:cNvSpPr>
          <p:nvPr>
            <p:ph idx="1"/>
          </p:nvPr>
        </p:nvSpPr>
        <p:spPr>
          <a:xfrm>
            <a:off x="1130270" y="2355923"/>
            <a:ext cx="6529536" cy="3415223"/>
          </a:xfrm>
        </p:spPr>
        <p:txBody>
          <a:bodyPr>
            <a:normAutofit/>
          </a:bodyPr>
          <a:lstStyle/>
          <a:p>
            <a:pPr>
              <a:lnSpc>
                <a:spcPct val="110000"/>
              </a:lnSpc>
            </a:pPr>
            <a:r>
              <a:rPr lang="es-ES_tradnl" sz="2400" noProof="0" dirty="0"/>
              <a:t>El ajuste hacia una economía de bajo </a:t>
            </a:r>
            <a:r>
              <a:rPr lang="es-ES_tradnl" sz="2400" dirty="0"/>
              <a:t>carbono inevitable</a:t>
            </a:r>
            <a:endParaRPr lang="es-ES_tradnl" sz="2400" noProof="0" dirty="0"/>
          </a:p>
          <a:p>
            <a:pPr>
              <a:lnSpc>
                <a:spcPct val="110000"/>
              </a:lnSpc>
            </a:pPr>
            <a:r>
              <a:rPr lang="es-ES_tradnl" sz="2400" noProof="0" dirty="0"/>
              <a:t>Infraestructura: una necesidad para el desarrollo productivo y social </a:t>
            </a:r>
          </a:p>
          <a:p>
            <a:pPr>
              <a:lnSpc>
                <a:spcPct val="110000"/>
              </a:lnSpc>
            </a:pPr>
            <a:r>
              <a:rPr lang="es-ES_tradnl" sz="2400" noProof="0" dirty="0"/>
              <a:t>Una oportunidad en el financiamiento de infraestructura sostenible</a:t>
            </a:r>
            <a:endParaRPr lang="es-ES_tradnl" sz="1800" noProof="0" dirty="0"/>
          </a:p>
        </p:txBody>
      </p:sp>
      <p:pic>
        <p:nvPicPr>
          <p:cNvPr id="12" name="Graphic 6" descr="City">
            <a:extLst>
              <a:ext uri="{FF2B5EF4-FFF2-40B4-BE49-F238E27FC236}">
                <a16:creationId xmlns:a16="http://schemas.microsoft.com/office/drawing/2014/main" id="{5949A92B-4018-49F2-9809-E8AACC46EA7A}"/>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7807445" y="2355924"/>
            <a:ext cx="2921649" cy="2921649"/>
          </a:xfrm>
          <a:prstGeom prst="rect">
            <a:avLst/>
          </a:prstGeom>
        </p:spPr>
      </p:pic>
    </p:spTree>
    <p:extLst>
      <p:ext uri="{BB962C8B-B14F-4D97-AF65-F5344CB8AC3E}">
        <p14:creationId xmlns:p14="http://schemas.microsoft.com/office/powerpoint/2010/main" val="139451311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prestige"/>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4000"/>
                <a:satMod val="80000"/>
                <a:lumMod val="106000"/>
              </a:schemeClr>
            </a:gs>
            <a:gs pos="100000">
              <a:schemeClr val="bg1">
                <a:shade val="80000"/>
                <a:lumMod val="108000"/>
              </a:schemeClr>
            </a:gs>
          </a:gsLst>
          <a:path path="circle">
            <a:fillToRect l="43000" r="43000" b="100000"/>
          </a:path>
        </a:gradFill>
        <a:effectLst/>
      </p:bgPr>
    </p:bg>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CB1DE69F-569C-4A49-8E50-4093C135AEC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cstate="email">
            <a:extLst>
              <a:ext uri="{28A0092B-C50C-407E-A947-70E740481C1C}">
                <a14:useLocalDpi xmlns:a14="http://schemas.microsoft.com/office/drawing/2010/main"/>
              </a:ext>
            </a:extLst>
          </a:blip>
          <a:srcRect b="-1562"/>
          <a:stretch/>
        </p:blipFill>
        <p:spPr>
          <a:xfrm>
            <a:off x="0" y="6119336"/>
            <a:ext cx="12192000" cy="742950"/>
          </a:xfrm>
          <a:prstGeom prst="rect">
            <a:avLst/>
          </a:prstGeom>
        </p:spPr>
      </p:pic>
      <p:sp>
        <p:nvSpPr>
          <p:cNvPr id="15" name="Rectangle 14">
            <a:extLst>
              <a:ext uri="{FF2B5EF4-FFF2-40B4-BE49-F238E27FC236}">
                <a16:creationId xmlns:a16="http://schemas.microsoft.com/office/drawing/2014/main" id="{50B488F5-9CE4-4346-B22F-600286ED4D8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68769"/>
            <a:ext cx="12192000" cy="5647024"/>
          </a:xfrm>
          <a:prstGeom prst="rect">
            <a:avLst/>
          </a:prstGeom>
          <a:gradFill flip="none" rotWithShape="1">
            <a:gsLst>
              <a:gs pos="0">
                <a:schemeClr val="bg2">
                  <a:alpha val="0"/>
                  <a:lumMod val="100000"/>
                </a:schemeClr>
              </a:gs>
              <a:gs pos="100000">
                <a:schemeClr val="bg2">
                  <a:lumMod val="95000"/>
                  <a:lumOff val="500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10" name="Straight Connector 16">
            <a:extLst>
              <a:ext uri="{FF2B5EF4-FFF2-40B4-BE49-F238E27FC236}">
                <a16:creationId xmlns:a16="http://schemas.microsoft.com/office/drawing/2014/main" id="{5F76596F-57DF-4A0C-96D9-046DC3B30E9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1269"/>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pic>
        <p:nvPicPr>
          <p:cNvPr id="11" name="Picture 18">
            <a:extLst>
              <a:ext uri="{FF2B5EF4-FFF2-40B4-BE49-F238E27FC236}">
                <a16:creationId xmlns:a16="http://schemas.microsoft.com/office/drawing/2014/main" id="{16176A8D-754E-4699-9AAC-A833466A201A}"/>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4" cstate="email">
            <a:duotone>
              <a:schemeClr val="accent1">
                <a:shade val="45000"/>
                <a:satMod val="135000"/>
              </a:schemeClr>
              <a:prstClr val="white"/>
            </a:duotone>
            <a:extLst>
              <a:ext uri="{28A0092B-C50C-407E-A947-70E740481C1C}">
                <a14:useLocalDpi xmlns:a14="http://schemas.microsoft.com/office/drawing/2010/main"/>
              </a:ext>
            </a:extLst>
          </a:blip>
          <a:srcRect l="-115" r="15828" b="36435"/>
          <a:stretch/>
        </p:blipFill>
        <p:spPr>
          <a:xfrm>
            <a:off x="1125460" y="643464"/>
            <a:ext cx="9610344" cy="155448"/>
          </a:xfrm>
          <a:prstGeom prst="rect">
            <a:avLst/>
          </a:prstGeom>
          <a:noFill/>
          <a:ln>
            <a:noFill/>
          </a:ln>
        </p:spPr>
      </p:pic>
      <p:sp useBgFill="1">
        <p:nvSpPr>
          <p:cNvPr id="14" name="Rectangle 20">
            <a:extLst>
              <a:ext uri="{FF2B5EF4-FFF2-40B4-BE49-F238E27FC236}">
                <a16:creationId xmlns:a16="http://schemas.microsoft.com/office/drawing/2014/main" id="{B374BF5C-C264-47AF-9C49-1875F88B92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22">
            <a:extLst>
              <a:ext uri="{FF2B5EF4-FFF2-40B4-BE49-F238E27FC236}">
                <a16:creationId xmlns:a16="http://schemas.microsoft.com/office/drawing/2014/main" id="{EA9A5156-A214-495D-9493-B85A2B08F1E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68769"/>
            <a:ext cx="12192000" cy="5647024"/>
          </a:xfrm>
          <a:prstGeom prst="rect">
            <a:avLst/>
          </a:prstGeom>
          <a:gradFill flip="none" rotWithShape="1">
            <a:gsLst>
              <a:gs pos="0">
                <a:schemeClr val="bg2">
                  <a:alpha val="0"/>
                  <a:lumMod val="100000"/>
                </a:schemeClr>
              </a:gs>
              <a:gs pos="100000">
                <a:schemeClr val="bg2">
                  <a:lumMod val="95000"/>
                  <a:lumOff val="500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CCB6A71-852B-3E42-B19A-66D24BAE8CB6}"/>
              </a:ext>
            </a:extLst>
          </p:cNvPr>
          <p:cNvSpPr>
            <a:spLocks noGrp="1"/>
          </p:cNvSpPr>
          <p:nvPr>
            <p:ph type="title"/>
          </p:nvPr>
        </p:nvSpPr>
        <p:spPr>
          <a:xfrm>
            <a:off x="659301" y="988098"/>
            <a:ext cx="2840114" cy="3677208"/>
          </a:xfrm>
        </p:spPr>
        <p:txBody>
          <a:bodyPr vert="horz" lIns="91440" tIns="45720" rIns="91440" bIns="0" rtlCol="0" anchor="b">
            <a:normAutofit fontScale="90000"/>
          </a:bodyPr>
          <a:lstStyle/>
          <a:p>
            <a:r>
              <a:rPr lang="es-ES_tradnl" sz="3300" noProof="0"/>
              <a:t>América Latina y el Caribe se verá afectada, pero una de las menos preparadas
</a:t>
            </a:r>
          </a:p>
        </p:txBody>
      </p:sp>
      <p:pic>
        <p:nvPicPr>
          <p:cNvPr id="18" name="Picture 24">
            <a:extLst>
              <a:ext uri="{FF2B5EF4-FFF2-40B4-BE49-F238E27FC236}">
                <a16:creationId xmlns:a16="http://schemas.microsoft.com/office/drawing/2014/main" id="{14043B93-31EA-42C9-A52B-7B10135FCB7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4" cstate="email">
            <a:duotone>
              <a:schemeClr val="accent1">
                <a:shade val="45000"/>
                <a:satMod val="135000"/>
              </a:schemeClr>
              <a:prstClr val="white"/>
            </a:duotone>
            <a:extLst>
              <a:ext uri="{28A0092B-C50C-407E-A947-70E740481C1C}">
                <a14:useLocalDpi xmlns:a14="http://schemas.microsoft.com/office/drawing/2010/main"/>
              </a:ext>
            </a:extLst>
          </a:blip>
          <a:srcRect l="-117" t="474" r="75256" b="36564"/>
          <a:stretch/>
        </p:blipFill>
        <p:spPr>
          <a:xfrm>
            <a:off x="655218" y="643464"/>
            <a:ext cx="2834640" cy="155448"/>
          </a:xfrm>
          <a:prstGeom prst="rect">
            <a:avLst/>
          </a:prstGeom>
          <a:noFill/>
          <a:ln>
            <a:noFill/>
          </a:ln>
        </p:spPr>
      </p:pic>
      <p:grpSp>
        <p:nvGrpSpPr>
          <p:cNvPr id="20" name="Group 26">
            <a:extLst>
              <a:ext uri="{FF2B5EF4-FFF2-40B4-BE49-F238E27FC236}">
                <a16:creationId xmlns:a16="http://schemas.microsoft.com/office/drawing/2014/main" id="{B26DC251-CF3C-487C-93C0-74344C2700C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979389" y="482171"/>
            <a:ext cx="7560115" cy="5149101"/>
            <a:chOff x="3979389" y="482171"/>
            <a:chExt cx="7560115" cy="5149101"/>
          </a:xfrm>
        </p:grpSpPr>
        <p:sp>
          <p:nvSpPr>
            <p:cNvPr id="28" name="Rectangle 27">
              <a:extLst>
                <a:ext uri="{FF2B5EF4-FFF2-40B4-BE49-F238E27FC236}">
                  <a16:creationId xmlns:a16="http://schemas.microsoft.com/office/drawing/2014/main" id="{DCEA138F-B3C3-4365-85E4-0CE0DE73989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79389" y="482171"/>
              <a:ext cx="7560115" cy="5149101"/>
            </a:xfrm>
            <a:prstGeom prst="rect">
              <a:avLst/>
            </a:prstGeom>
            <a:gradFill>
              <a:gsLst>
                <a:gs pos="0">
                  <a:schemeClr val="tx1">
                    <a:lumMod val="85000"/>
                    <a:lumOff val="15000"/>
                  </a:schemeClr>
                </a:gs>
                <a:gs pos="100000">
                  <a:schemeClr val="tx1">
                    <a:lumMod val="95000"/>
                    <a:lumOff val="5000"/>
                  </a:schemeClr>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14300" prst="artDeco"/>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Rectangle 28">
              <a:extLst>
                <a:ext uri="{FF2B5EF4-FFF2-40B4-BE49-F238E27FC236}">
                  <a16:creationId xmlns:a16="http://schemas.microsoft.com/office/drawing/2014/main" id="{62192585-FCC1-4D9A-8E7B-940845AD105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292448" y="812507"/>
              <a:ext cx="692827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24" name="Rectangle 30">
            <a:extLst>
              <a:ext uri="{FF2B5EF4-FFF2-40B4-BE49-F238E27FC236}">
                <a16:creationId xmlns:a16="http://schemas.microsoft.com/office/drawing/2014/main" id="{F07A6A06-44A6-41CD-B49D-7FAFA5119B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55871" y="977965"/>
            <a:ext cx="6615197" cy="4135339"/>
          </a:xfrm>
          <a:prstGeom prst="rect">
            <a:avLst/>
          </a:prstGeom>
          <a:solidFill>
            <a:srgbClr val="FFFFFE"/>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Content Placeholder 7">
            <a:extLst>
              <a:ext uri="{FF2B5EF4-FFF2-40B4-BE49-F238E27FC236}">
                <a16:creationId xmlns:a16="http://schemas.microsoft.com/office/drawing/2014/main" id="{5803B5D3-4965-BA41-A952-47D35A7B2F36}"/>
              </a:ext>
            </a:extLst>
          </p:cNvPr>
          <p:cNvPicPr>
            <a:picLocks noGrp="1" noChangeAspect="1"/>
          </p:cNvPicPr>
          <p:nvPr>
            <p:ph idx="1"/>
          </p:nvPr>
        </p:nvPicPr>
        <p:blipFill rotWithShape="1">
          <a:blip r:embed="rId5" cstate="email">
            <a:extLst>
              <a:ext uri="{28A0092B-C50C-407E-A947-70E740481C1C}">
                <a14:useLocalDpi xmlns:a14="http://schemas.microsoft.com/office/drawing/2010/main"/>
              </a:ext>
            </a:extLst>
          </a:blip>
          <a:srcRect b="-1"/>
          <a:stretch/>
        </p:blipFill>
        <p:spPr>
          <a:xfrm>
            <a:off x="5574163" y="1116345"/>
            <a:ext cx="4371341" cy="3866172"/>
          </a:xfrm>
          <a:prstGeom prst="rect">
            <a:avLst/>
          </a:prstGeom>
        </p:spPr>
      </p:pic>
      <p:pic>
        <p:nvPicPr>
          <p:cNvPr id="33" name="Picture 32">
            <a:extLst>
              <a:ext uri="{FF2B5EF4-FFF2-40B4-BE49-F238E27FC236}">
                <a16:creationId xmlns:a16="http://schemas.microsoft.com/office/drawing/2014/main" id="{374CBFC4-E02A-4F3E-AB09-DAD63A764C16}"/>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cstate="email">
            <a:extLst>
              <a:ext uri="{28A0092B-C50C-407E-A947-70E740481C1C}">
                <a14:useLocalDpi xmlns:a14="http://schemas.microsoft.com/office/drawing/2010/main"/>
              </a:ext>
            </a:extLst>
          </a:blip>
          <a:srcRect b="-1562"/>
          <a:stretch/>
        </p:blipFill>
        <p:spPr>
          <a:xfrm>
            <a:off x="0" y="6119336"/>
            <a:ext cx="12192000" cy="742950"/>
          </a:xfrm>
          <a:prstGeom prst="rect">
            <a:avLst/>
          </a:prstGeom>
        </p:spPr>
      </p:pic>
      <p:cxnSp>
        <p:nvCxnSpPr>
          <p:cNvPr id="35" name="Straight Connector 34">
            <a:extLst>
              <a:ext uri="{FF2B5EF4-FFF2-40B4-BE49-F238E27FC236}">
                <a16:creationId xmlns:a16="http://schemas.microsoft.com/office/drawing/2014/main" id="{170F181A-95DA-4251-AC11-0C9302264E6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1269"/>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8997475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4CB6E1-BC68-404C-AD5F-0DB18708CCE3}"/>
              </a:ext>
            </a:extLst>
          </p:cNvPr>
          <p:cNvSpPr>
            <a:spLocks noGrp="1"/>
          </p:cNvSpPr>
          <p:nvPr>
            <p:ph type="title"/>
          </p:nvPr>
        </p:nvSpPr>
        <p:spPr/>
        <p:txBody>
          <a:bodyPr/>
          <a:lstStyle/>
          <a:p>
            <a:r>
              <a:rPr lang="es-ES_tradnl" noProof="0"/>
              <a:t>Impactos para México</a:t>
            </a:r>
          </a:p>
        </p:txBody>
      </p:sp>
      <p:sp>
        <p:nvSpPr>
          <p:cNvPr id="3" name="Content Placeholder 2">
            <a:extLst>
              <a:ext uri="{FF2B5EF4-FFF2-40B4-BE49-F238E27FC236}">
                <a16:creationId xmlns:a16="http://schemas.microsoft.com/office/drawing/2014/main" id="{14B7557F-E1BD-1645-8945-88578AF3AB8E}"/>
              </a:ext>
            </a:extLst>
          </p:cNvPr>
          <p:cNvSpPr>
            <a:spLocks noGrp="1"/>
          </p:cNvSpPr>
          <p:nvPr>
            <p:ph idx="1"/>
          </p:nvPr>
        </p:nvSpPr>
        <p:spPr>
          <a:xfrm>
            <a:off x="1130270" y="1474237"/>
            <a:ext cx="9603275" cy="3992108"/>
          </a:xfrm>
        </p:spPr>
        <p:txBody>
          <a:bodyPr>
            <a:noAutofit/>
          </a:bodyPr>
          <a:lstStyle/>
          <a:p>
            <a:r>
              <a:rPr lang="es-ES_tradnl" sz="1100" b="1" noProof="0"/>
              <a:t>Temperatura: Se prevé que la temperatura media aumente entre 1,1 y 3oC para los años 2060 y entre 1,3 y 4,8oC para los años 2090</a:t>
            </a:r>
          </a:p>
          <a:p>
            <a:pPr lvl="1"/>
            <a:r>
              <a:rPr lang="es-ES_tradnl" sz="1100" b="1" noProof="0"/>
              <a:t>La tasa proyectada de calentamiento es similar en todas las estaciones, pero más rápida en las regiones norte y central del país.
Anualmente, las proyecciones indican que entre el 18% y el 34% de los días serán "calientes" para los años 2060, y en el 22%-54% de los días para los años 2090. 
Todas las proyecciones indican disminuciones en la frecuencia de días y noches que se consideran "frías" en el clima actual.</a:t>
            </a:r>
          </a:p>
          <a:p>
            <a:r>
              <a:rPr lang="es-ES_tradnl" sz="1100" b="1" noProof="0"/>
              <a:t>Precipitaciones: Las proyecciones de precipitaciones anuales medias de diferentes modelos en el conjunto son ampliamente consistentes en indicar disminuciones en las precipitaciones para México. Las proyecciones varían entre -60% y +8% para la década de 2090, con valores medios de conjunto de -3% a -15%.</a:t>
            </a:r>
            <a:endParaRPr lang="es-ES_tradnl" sz="1100" b="1"/>
          </a:p>
          <a:p>
            <a:pPr lvl="1"/>
            <a:r>
              <a:rPr lang="es-ES_tradnl" sz="1100" b="1" noProof="0"/>
              <a:t>Los cambios relativos en las precipitaciones proyectadas muestran la señal decreciente más fuerte en la lluvia de la estación seca (diciembre-febrero y marzo-mayo).
Las precipitaciones máximas de 1 y 5 días tienden a cambios negativos en las estaciones secas, y cambios positivos en septiembre-noviembre. 
</a:t>
            </a:r>
            <a:r>
              <a:rPr lang="es-ES_tradnl" sz="1100" kern="1200" cap="none" baseline="0">
                <a:solidFill>
                  <a:schemeClr val="tx1"/>
                </a:solidFill>
                <a:effectLst/>
              </a:rPr>
              <a:t>Avanzar hacia una economía baja en carbono y aumentar la resiliencia al cambio climático es un imperativo, pero también una buena economía. EXISTEN OPORTUNIDADES, PERO SE NECESITA PARA BENEFICIAR LA VISIÓN PÚBLICA Y LA POLÍTICA</a:t>
            </a:r>
            <a:endParaRPr lang="es-ES_tradnl" sz="1100" noProof="0"/>
          </a:p>
        </p:txBody>
      </p:sp>
    </p:spTree>
    <p:extLst>
      <p:ext uri="{BB962C8B-B14F-4D97-AF65-F5344CB8AC3E}">
        <p14:creationId xmlns:p14="http://schemas.microsoft.com/office/powerpoint/2010/main" val="280851745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90E605-2473-5A4F-B285-68BD5BA7BAEE}"/>
              </a:ext>
            </a:extLst>
          </p:cNvPr>
          <p:cNvSpPr>
            <a:spLocks noGrp="1"/>
          </p:cNvSpPr>
          <p:nvPr>
            <p:ph type="title"/>
          </p:nvPr>
        </p:nvSpPr>
        <p:spPr/>
        <p:txBody>
          <a:bodyPr/>
          <a:lstStyle/>
          <a:p>
            <a:r>
              <a:rPr lang="es-ES_tradnl"/>
              <a:t>Una dependencia excesiva a activos varados</a:t>
            </a:r>
          </a:p>
        </p:txBody>
      </p:sp>
      <p:sp>
        <p:nvSpPr>
          <p:cNvPr id="4" name="Rectangle 5">
            <a:extLst>
              <a:ext uri="{FF2B5EF4-FFF2-40B4-BE49-F238E27FC236}">
                <a16:creationId xmlns:a16="http://schemas.microsoft.com/office/drawing/2014/main" id="{BDFEE6CD-E67E-FD45-ACAB-61A50B383495}"/>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6" name="CuadroTexto 8">
            <a:extLst>
              <a:ext uri="{FF2B5EF4-FFF2-40B4-BE49-F238E27FC236}">
                <a16:creationId xmlns:a16="http://schemas.microsoft.com/office/drawing/2014/main" id="{66F87BE6-5BA2-B142-A22A-9126DE2FCE21}"/>
              </a:ext>
            </a:extLst>
          </p:cNvPr>
          <p:cNvSpPr txBox="1">
            <a:spLocks noChangeArrowheads="1"/>
          </p:cNvSpPr>
          <p:nvPr/>
        </p:nvSpPr>
        <p:spPr bwMode="auto">
          <a:xfrm>
            <a:off x="47852013" y="71540688"/>
            <a:ext cx="25099962" cy="4838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n-US" sz="1000" b="1" i="0" u="none" strike="noStrike" cap="none" normalizeH="0" baseline="0">
                <a:ln>
                  <a:noFill/>
                </a:ln>
                <a:solidFill>
                  <a:srgbClr val="000000"/>
                </a:solidFill>
                <a:effectLst/>
                <a:latin typeface="Cambria" panose="02040503050406030204" pitchFamily="18" charset="0"/>
                <a:ea typeface="MS Mincho" panose="02020609040205080304" pitchFamily="49" charset="-128"/>
                <a:cs typeface="Times New Roman" panose="02020603050405020304" pitchFamily="18" charset="0"/>
              </a:rPr>
              <a:t>Ingresos petroleros</a:t>
            </a:r>
            <a:endParaRPr kumimoji="0" lang="es-MX" altLang="en-US" sz="1800" b="0" i="0" u="none" strike="noStrike" cap="none" normalizeH="0" baseline="0">
              <a:ln>
                <a:noFill/>
              </a:ln>
              <a:solidFill>
                <a:schemeClr val="tx1"/>
              </a:solidFill>
              <a:effectLst/>
              <a:latin typeface="Arial" panose="020B0604020202020204" pitchFamily="34" charset="0"/>
            </a:endParaRPr>
          </a:p>
        </p:txBody>
      </p:sp>
      <p:sp>
        <p:nvSpPr>
          <p:cNvPr id="7" name="CuadroTexto 9">
            <a:extLst>
              <a:ext uri="{FF2B5EF4-FFF2-40B4-BE49-F238E27FC236}">
                <a16:creationId xmlns:a16="http://schemas.microsoft.com/office/drawing/2014/main" id="{FE12A6EE-7098-954E-BD74-0FE0D314C557}"/>
              </a:ext>
            </a:extLst>
          </p:cNvPr>
          <p:cNvSpPr txBox="1">
            <a:spLocks noChangeArrowheads="1"/>
          </p:cNvSpPr>
          <p:nvPr/>
        </p:nvSpPr>
        <p:spPr bwMode="auto">
          <a:xfrm>
            <a:off x="55275163" y="84402613"/>
            <a:ext cx="10131425" cy="4838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n-US" sz="1000" b="1" i="0" u="none" strike="noStrike" cap="none" normalizeH="0" baseline="0">
                <a:ln>
                  <a:noFill/>
                </a:ln>
                <a:solidFill>
                  <a:srgbClr val="000000"/>
                </a:solidFill>
                <a:effectLst/>
                <a:latin typeface="Cambria" panose="02040503050406030204" pitchFamily="18" charset="0"/>
                <a:ea typeface="MS Mincho" panose="02020609040205080304" pitchFamily="49" charset="-128"/>
                <a:cs typeface="Times New Roman" panose="02020603050405020304" pitchFamily="18" charset="0"/>
              </a:rPr>
              <a:t>IEPS</a:t>
            </a:r>
            <a:endParaRPr kumimoji="0" lang="es-MX" altLang="en-US" sz="1800" b="0" i="0" u="none" strike="noStrike" cap="none" normalizeH="0" baseline="0">
              <a:ln>
                <a:noFill/>
              </a:ln>
              <a:solidFill>
                <a:schemeClr val="tx1"/>
              </a:solidFill>
              <a:effectLst/>
              <a:latin typeface="Arial" panose="020B0604020202020204" pitchFamily="34" charset="0"/>
            </a:endParaRPr>
          </a:p>
        </p:txBody>
      </p:sp>
      <p:sp>
        <p:nvSpPr>
          <p:cNvPr id="8" name="CuadroTexto 10">
            <a:extLst>
              <a:ext uri="{FF2B5EF4-FFF2-40B4-BE49-F238E27FC236}">
                <a16:creationId xmlns:a16="http://schemas.microsoft.com/office/drawing/2014/main" id="{04AB3970-A2DA-5F44-AFBC-AA963A80ECA2}"/>
              </a:ext>
            </a:extLst>
          </p:cNvPr>
          <p:cNvSpPr txBox="1">
            <a:spLocks noChangeArrowheads="1"/>
          </p:cNvSpPr>
          <p:nvPr/>
        </p:nvSpPr>
        <p:spPr bwMode="auto">
          <a:xfrm>
            <a:off x="38669913" y="69575363"/>
            <a:ext cx="40455850" cy="5865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MX" altLang="en-US" sz="1000" b="1" i="0" u="none" strike="noStrike" cap="none" normalizeH="0" baseline="0">
                <a:ln>
                  <a:noFill/>
                </a:ln>
                <a:solidFill>
                  <a:srgbClr val="000000"/>
                </a:solidFill>
                <a:effectLst/>
                <a:latin typeface="Cambria" panose="02040503050406030204" pitchFamily="18" charset="0"/>
                <a:ea typeface="MS Mincho" panose="02020609040205080304" pitchFamily="49" charset="-128"/>
                <a:cs typeface="Times New Roman" panose="02020603050405020304" pitchFamily="18" charset="0"/>
              </a:rPr>
              <a:t>Ingresos del gobierno federal</a:t>
            </a:r>
            <a:endParaRPr kumimoji="0" lang="es-MX" altLang="en-US" sz="1800" b="0" i="0" u="none" strike="noStrike" cap="none" normalizeH="0" baseline="0">
              <a:ln>
                <a:noFill/>
              </a:ln>
              <a:solidFill>
                <a:schemeClr val="tx1"/>
              </a:solidFill>
              <a:effectLst/>
              <a:latin typeface="Arial" panose="020B0604020202020204" pitchFamily="34" charset="0"/>
            </a:endParaRPr>
          </a:p>
        </p:txBody>
      </p:sp>
      <p:sp>
        <p:nvSpPr>
          <p:cNvPr id="9" name="Rectangle 9">
            <a:extLst>
              <a:ext uri="{FF2B5EF4-FFF2-40B4-BE49-F238E27FC236}">
                <a16:creationId xmlns:a16="http://schemas.microsoft.com/office/drawing/2014/main" id="{8FF2CF95-0767-CB42-9726-C471330F18F5}"/>
              </a:ext>
            </a:extLst>
          </p:cNvPr>
          <p:cNvSpPr>
            <a:spLocks noChangeArrowheads="1"/>
          </p:cNvSpPr>
          <p:nvPr/>
        </p:nvSpPr>
        <p:spPr bwMode="auto">
          <a:xfrm>
            <a:off x="0" y="64595375"/>
            <a:ext cx="0" cy="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n-US" sz="1000" b="1" i="0" u="none" strike="noStrike" cap="none" normalizeH="0" baseline="0">
                <a:ln>
                  <a:noFill/>
                </a:ln>
                <a:solidFill>
                  <a:srgbClr val="000000"/>
                </a:solidFill>
                <a:effectLst/>
                <a:latin typeface="Cambria" panose="02040503050406030204" pitchFamily="18" charset="0"/>
                <a:ea typeface="MS Mincho" panose="02020609040205080304" pitchFamily="49" charset="-128"/>
                <a:cs typeface="Times New Roman" panose="02020603050405020304" pitchFamily="18" charset="0"/>
              </a:rPr>
              <a:t>IEPS</a:t>
            </a:r>
            <a:endParaRPr kumimoji="0" lang="es-MX" altLang="en-US" sz="1800" b="0" i="0" u="none" strike="noStrike" cap="none" normalizeH="0" baseline="0">
              <a:ln>
                <a:noFill/>
              </a:ln>
              <a:solidFill>
                <a:schemeClr val="tx1"/>
              </a:solidFill>
              <a:effectLst/>
              <a:latin typeface="Arial" panose="020B0604020202020204" pitchFamily="34" charset="0"/>
            </a:endParaRPr>
          </a:p>
        </p:txBody>
      </p:sp>
      <p:sp>
        <p:nvSpPr>
          <p:cNvPr id="10" name="Rectangle 10">
            <a:extLst>
              <a:ext uri="{FF2B5EF4-FFF2-40B4-BE49-F238E27FC236}">
                <a16:creationId xmlns:a16="http://schemas.microsoft.com/office/drawing/2014/main" id="{BDD9E8E3-A469-104B-BA21-AC0350F21F5C}"/>
              </a:ext>
            </a:extLst>
          </p:cNvPr>
          <p:cNvSpPr>
            <a:spLocks noChangeArrowheads="1"/>
          </p:cNvSpPr>
          <p:nvPr/>
        </p:nvSpPr>
        <p:spPr bwMode="auto">
          <a:xfrm>
            <a:off x="0" y="6459537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indent="449263"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449263" algn="l" defTabSz="914400" rtl="0" eaLnBrk="0" fontAlgn="base" latinLnBrk="0" hangingPunct="0">
              <a:lnSpc>
                <a:spcPct val="100000"/>
              </a:lnSpc>
              <a:spcBef>
                <a:spcPct val="0"/>
              </a:spcBef>
              <a:spcAft>
                <a:spcPct val="0"/>
              </a:spcAft>
              <a:buClrTx/>
              <a:buSzTx/>
              <a:buFontTx/>
              <a:buNone/>
              <a:tabLst/>
            </a:pPr>
            <a:endParaRPr kumimoji="0" lang="en-US" altLang="en-US" sz="1000" b="0" i="0" u="none" strike="noStrike" cap="none" normalizeH="0" baseline="0">
              <a:ln>
                <a:noFill/>
              </a:ln>
              <a:solidFill>
                <a:schemeClr val="tx1"/>
              </a:solidFill>
              <a:effectLst/>
            </a:endParaRPr>
          </a:p>
          <a:p>
            <a:pPr marL="0" marR="0" lvl="0" indent="449263" algn="l" defTabSz="914400" rtl="0" eaLnBrk="0" fontAlgn="base" latinLnBrk="0" hangingPunct="0">
              <a:lnSpc>
                <a:spcPct val="100000"/>
              </a:lnSpc>
              <a:spcBef>
                <a:spcPct val="0"/>
              </a:spcBef>
              <a:spcAft>
                <a:spcPct val="0"/>
              </a:spcAft>
              <a:buClrTx/>
              <a:buSzTx/>
              <a:buFontTx/>
              <a:buNone/>
              <a:tabLst/>
            </a:pPr>
            <a:br>
              <a:rPr kumimoji="0" lang="en-US" altLang="en-US" sz="1800" b="0" i="0" u="none" strike="noStrike" cap="none" normalizeH="0" baseline="0">
                <a:ln>
                  <a:noFill/>
                </a:ln>
                <a:solidFill>
                  <a:schemeClr val="tx1"/>
                </a:solidFill>
                <a:effectLst/>
                <a:latin typeface="Arial" panose="020B0604020202020204" pitchFamily="34" charset="0"/>
              </a:rPr>
            </a:br>
            <a:endParaRPr kumimoji="0" lang="es-MX" altLang="en-US" sz="1200" b="0" i="0" u="none" strike="noStrike" cap="none" normalizeH="0" baseline="0">
              <a:ln>
                <a:noFill/>
              </a:ln>
              <a:solidFill>
                <a:schemeClr val="tx1"/>
              </a:solidFill>
              <a:effectLst/>
              <a:latin typeface="Times New Roman" panose="02020603050405020304" pitchFamily="18" charset="0"/>
              <a:ea typeface="MS Mincho" panose="02020609040205080304" pitchFamily="49" charset="-128"/>
            </a:endParaRPr>
          </a:p>
          <a:p>
            <a:pPr marL="0" marR="0" lvl="0" indent="449263" algn="l" defTabSz="914400" rtl="0" eaLnBrk="0" fontAlgn="base" latinLnBrk="0" hangingPunct="0">
              <a:lnSpc>
                <a:spcPct val="100000"/>
              </a:lnSpc>
              <a:spcBef>
                <a:spcPct val="0"/>
              </a:spcBef>
              <a:spcAft>
                <a:spcPct val="0"/>
              </a:spcAft>
              <a:buClrTx/>
              <a:buSzTx/>
              <a:buFontTx/>
              <a:buNone/>
              <a:tabLst/>
            </a:pPr>
            <a:r>
              <a:rPr kumimoji="0" lang="es-MX" altLang="en-US" sz="1200" b="0" i="0" u="none" strike="noStrike" cap="none" normalizeH="0" baseline="0">
                <a:ln>
                  <a:noFill/>
                </a:ln>
                <a:solidFill>
                  <a:schemeClr val="tx1"/>
                </a:solidFill>
                <a:effectLst/>
                <a:latin typeface="Cambria" panose="02040503050406030204" pitchFamily="18" charset="0"/>
                <a:ea typeface="MS Mincho" panose="02020609040205080304" pitchFamily="49" charset="-128"/>
                <a:cs typeface="Times New Roman" panose="02020603050405020304" pitchFamily="18" charset="0"/>
              </a:rPr>
              <a:t>Fuente: Elaboración propia con datos de Banco de México, (2019b).</a:t>
            </a:r>
            <a:endParaRPr kumimoji="0" lang="es-MX" altLang="en-US" sz="1000" b="0" i="0" u="none" strike="noStrike" cap="none" normalizeH="0" baseline="0">
              <a:ln>
                <a:noFill/>
              </a:ln>
              <a:solidFill>
                <a:schemeClr val="tx1"/>
              </a:solidFill>
              <a:effectLst/>
            </a:endParaRPr>
          </a:p>
          <a:p>
            <a:pPr marL="0" marR="0" lvl="0" indent="449263" algn="l" defTabSz="914400" rtl="0" eaLnBrk="0" fontAlgn="base" latinLnBrk="0" hangingPunct="0">
              <a:lnSpc>
                <a:spcPct val="100000"/>
              </a:lnSpc>
              <a:spcBef>
                <a:spcPct val="0"/>
              </a:spcBef>
              <a:spcAft>
                <a:spcPct val="0"/>
              </a:spcAft>
              <a:buClrTx/>
              <a:buSzTx/>
              <a:buFontTx/>
              <a:buNone/>
              <a:tabLst/>
            </a:pPr>
            <a:endParaRPr kumimoji="0" lang="es-MX" altLang="en-US" sz="1800" b="0" i="0" u="none" strike="noStrike" cap="none" normalizeH="0" baseline="0">
              <a:ln>
                <a:noFill/>
              </a:ln>
              <a:solidFill>
                <a:schemeClr val="tx1"/>
              </a:solidFill>
              <a:effectLst/>
              <a:latin typeface="Arial" panose="020B0604020202020204" pitchFamily="34" charset="0"/>
            </a:endParaRPr>
          </a:p>
        </p:txBody>
      </p:sp>
      <p:sp>
        <p:nvSpPr>
          <p:cNvPr id="19" name="TextBox 18">
            <a:extLst>
              <a:ext uri="{FF2B5EF4-FFF2-40B4-BE49-F238E27FC236}">
                <a16:creationId xmlns:a16="http://schemas.microsoft.com/office/drawing/2014/main" id="{B54E3967-B977-DB49-A20B-3D9908FE52C9}"/>
              </a:ext>
            </a:extLst>
          </p:cNvPr>
          <p:cNvSpPr txBox="1"/>
          <p:nvPr/>
        </p:nvSpPr>
        <p:spPr>
          <a:xfrm>
            <a:off x="1130269" y="5437604"/>
            <a:ext cx="3207929" cy="369332"/>
          </a:xfrm>
          <a:prstGeom prst="rect">
            <a:avLst/>
          </a:prstGeom>
          <a:noFill/>
        </p:spPr>
        <p:txBody>
          <a:bodyPr wrap="none" rtlCol="0">
            <a:spAutoFit/>
          </a:bodyPr>
          <a:lstStyle/>
          <a:p>
            <a:r>
              <a:rPr lang="es-ES_tradnl"/>
              <a:t>Fuente: Torres Flores (2020)</a:t>
            </a:r>
            <a:r>
              <a:rPr lang="en-US"/>
              <a:t> </a:t>
            </a:r>
          </a:p>
        </p:txBody>
      </p:sp>
      <p:pic>
        <p:nvPicPr>
          <p:cNvPr id="20" name="Content Placeholder 19">
            <a:extLst>
              <a:ext uri="{FF2B5EF4-FFF2-40B4-BE49-F238E27FC236}">
                <a16:creationId xmlns:a16="http://schemas.microsoft.com/office/drawing/2014/main" id="{19CBCA36-17E8-CD42-8655-5A18F44D1D1F}"/>
              </a:ext>
            </a:extLst>
          </p:cNvPr>
          <p:cNvPicPr>
            <a:picLocks noGrp="1" noChangeAspect="1"/>
          </p:cNvPicPr>
          <p:nvPr>
            <p:ph idx="1"/>
          </p:nvPr>
        </p:nvPicPr>
        <p:blipFill>
          <a:blip r:embed="rId2"/>
          <a:stretch>
            <a:fillRect/>
          </a:stretch>
        </p:blipFill>
        <p:spPr>
          <a:xfrm>
            <a:off x="2414418" y="1477941"/>
            <a:ext cx="7685545" cy="3958679"/>
          </a:xfrm>
          <a:prstGeom prst="rect">
            <a:avLst/>
          </a:prstGeom>
        </p:spPr>
      </p:pic>
    </p:spTree>
    <p:extLst>
      <p:ext uri="{BB962C8B-B14F-4D97-AF65-F5344CB8AC3E}">
        <p14:creationId xmlns:p14="http://schemas.microsoft.com/office/powerpoint/2010/main" val="106299499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4000"/>
                <a:satMod val="80000"/>
                <a:lumMod val="106000"/>
              </a:schemeClr>
            </a:gs>
            <a:gs pos="100000">
              <a:schemeClr val="bg1">
                <a:shade val="80000"/>
                <a:lumMod val="108000"/>
              </a:schemeClr>
            </a:gs>
          </a:gsLst>
          <a:path path="circle">
            <a:fillToRect l="43000" r="43000" b="100000"/>
          </a:path>
        </a:gradFill>
        <a:effectLst/>
      </p:bgPr>
    </p:bg>
    <p:spTree>
      <p:nvGrpSpPr>
        <p:cNvPr id="1" name=""/>
        <p:cNvGrpSpPr/>
        <p:nvPr/>
      </p:nvGrpSpPr>
      <p:grpSpPr>
        <a:xfrm>
          <a:off x="0" y="0"/>
          <a:ext cx="0" cy="0"/>
          <a:chOff x="0" y="0"/>
          <a:chExt cx="0" cy="0"/>
        </a:xfrm>
      </p:grpSpPr>
      <p:pic>
        <p:nvPicPr>
          <p:cNvPr id="36" name="Picture 35">
            <a:extLst>
              <a:ext uri="{FF2B5EF4-FFF2-40B4-BE49-F238E27FC236}">
                <a16:creationId xmlns:a16="http://schemas.microsoft.com/office/drawing/2014/main" id="{E8690AC4-C9C4-4944-A98C-B1D32992D60B}"/>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cstate="email">
            <a:extLst>
              <a:ext uri="{28A0092B-C50C-407E-A947-70E740481C1C}">
                <a14:useLocalDpi xmlns:a14="http://schemas.microsoft.com/office/drawing/2010/main"/>
              </a:ext>
            </a:extLst>
          </a:blip>
          <a:srcRect b="-1562"/>
          <a:stretch/>
        </p:blipFill>
        <p:spPr>
          <a:xfrm>
            <a:off x="0" y="6119336"/>
            <a:ext cx="12192000" cy="742950"/>
          </a:xfrm>
          <a:prstGeom prst="rect">
            <a:avLst/>
          </a:prstGeom>
        </p:spPr>
      </p:pic>
      <p:sp>
        <p:nvSpPr>
          <p:cNvPr id="38" name="Rectangle 37">
            <a:extLst>
              <a:ext uri="{FF2B5EF4-FFF2-40B4-BE49-F238E27FC236}">
                <a16:creationId xmlns:a16="http://schemas.microsoft.com/office/drawing/2014/main" id="{86F828BE-4D4E-43F9-AC35-0209B5190C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68769"/>
            <a:ext cx="12192000" cy="5647024"/>
          </a:xfrm>
          <a:prstGeom prst="rect">
            <a:avLst/>
          </a:prstGeom>
          <a:gradFill flip="none" rotWithShape="1">
            <a:gsLst>
              <a:gs pos="0">
                <a:schemeClr val="bg2">
                  <a:alpha val="0"/>
                  <a:lumMod val="100000"/>
                </a:schemeClr>
              </a:gs>
              <a:gs pos="100000">
                <a:schemeClr val="bg2">
                  <a:lumMod val="95000"/>
                  <a:lumOff val="500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40" name="Straight Connector 39">
            <a:extLst>
              <a:ext uri="{FF2B5EF4-FFF2-40B4-BE49-F238E27FC236}">
                <a16:creationId xmlns:a16="http://schemas.microsoft.com/office/drawing/2014/main" id="{10BAB604-20D4-431F-ADD8-754BB7992A4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1269"/>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pic>
        <p:nvPicPr>
          <p:cNvPr id="42" name="Picture 41">
            <a:extLst>
              <a:ext uri="{FF2B5EF4-FFF2-40B4-BE49-F238E27FC236}">
                <a16:creationId xmlns:a16="http://schemas.microsoft.com/office/drawing/2014/main" id="{C821979E-9A93-4880-80B5-D60B75C19185}"/>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cstate="email">
            <a:duotone>
              <a:schemeClr val="accent1">
                <a:shade val="45000"/>
                <a:satMod val="135000"/>
              </a:schemeClr>
              <a:prstClr val="white"/>
            </a:duotone>
            <a:extLst>
              <a:ext uri="{28A0092B-C50C-407E-A947-70E740481C1C}">
                <a14:useLocalDpi xmlns:a14="http://schemas.microsoft.com/office/drawing/2010/main"/>
              </a:ext>
            </a:extLst>
          </a:blip>
          <a:srcRect l="-115" r="15828" b="36435"/>
          <a:stretch/>
        </p:blipFill>
        <p:spPr>
          <a:xfrm>
            <a:off x="1125460" y="643464"/>
            <a:ext cx="9610344" cy="155448"/>
          </a:xfrm>
          <a:prstGeom prst="rect">
            <a:avLst/>
          </a:prstGeom>
          <a:noFill/>
          <a:ln>
            <a:noFill/>
          </a:ln>
        </p:spPr>
      </p:pic>
      <p:sp useBgFill="1">
        <p:nvSpPr>
          <p:cNvPr id="44" name="Rectangle 43">
            <a:extLst>
              <a:ext uri="{FF2B5EF4-FFF2-40B4-BE49-F238E27FC236}">
                <a16:creationId xmlns:a16="http://schemas.microsoft.com/office/drawing/2014/main" id="{48C7778B-9F04-4C52-A3F8-56BB10F6BD9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a:extLst>
              <a:ext uri="{FF2B5EF4-FFF2-40B4-BE49-F238E27FC236}">
                <a16:creationId xmlns:a16="http://schemas.microsoft.com/office/drawing/2014/main" id="{2B8F348C-DFEE-4B85-B4A1-479416975D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68769"/>
            <a:ext cx="12192000" cy="5647024"/>
          </a:xfrm>
          <a:prstGeom prst="rect">
            <a:avLst/>
          </a:prstGeom>
          <a:gradFill flip="none" rotWithShape="1">
            <a:gsLst>
              <a:gs pos="0">
                <a:schemeClr val="bg2">
                  <a:alpha val="0"/>
                  <a:lumMod val="100000"/>
                </a:schemeClr>
              </a:gs>
              <a:gs pos="100000">
                <a:schemeClr val="bg2">
                  <a:lumMod val="95000"/>
                  <a:lumOff val="500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4F13C38-1E22-6445-966D-23FAFE47A819}"/>
              </a:ext>
            </a:extLst>
          </p:cNvPr>
          <p:cNvSpPr>
            <a:spLocks noGrp="1"/>
          </p:cNvSpPr>
          <p:nvPr>
            <p:ph type="title"/>
          </p:nvPr>
        </p:nvSpPr>
        <p:spPr>
          <a:xfrm>
            <a:off x="1776730" y="4459039"/>
            <a:ext cx="7831992" cy="551528"/>
          </a:xfrm>
        </p:spPr>
        <p:txBody>
          <a:bodyPr vert="horz" lIns="91440" tIns="45720" rIns="91440" bIns="0" rtlCol="0" anchor="b">
            <a:noAutofit/>
          </a:bodyPr>
          <a:lstStyle/>
          <a:p>
            <a:r>
              <a:rPr lang="es-ES_tradnl" sz="2800"/>
              <a:t>Con caída de ingresos (e) y exportación (d)</a:t>
            </a:r>
          </a:p>
        </p:txBody>
      </p:sp>
      <p:grpSp>
        <p:nvGrpSpPr>
          <p:cNvPr id="48" name="Group 47">
            <a:extLst>
              <a:ext uri="{FF2B5EF4-FFF2-40B4-BE49-F238E27FC236}">
                <a16:creationId xmlns:a16="http://schemas.microsoft.com/office/drawing/2014/main" id="{F4021137-6B9A-4D07-84BD-2F9F0DF9F47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764906" y="323838"/>
            <a:ext cx="8661501" cy="3652791"/>
            <a:chOff x="1764906" y="323838"/>
            <a:chExt cx="8661501" cy="3652791"/>
          </a:xfrm>
        </p:grpSpPr>
        <p:sp>
          <p:nvSpPr>
            <p:cNvPr id="49" name="Rectangle 48">
              <a:extLst>
                <a:ext uri="{FF2B5EF4-FFF2-40B4-BE49-F238E27FC236}">
                  <a16:creationId xmlns:a16="http://schemas.microsoft.com/office/drawing/2014/main" id="{4782B5CB-D941-444E-BC79-54D18CD72B9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764906" y="323838"/>
              <a:ext cx="8661501" cy="3652791"/>
            </a:xfrm>
            <a:prstGeom prst="rect">
              <a:avLst/>
            </a:prstGeom>
            <a:gradFill>
              <a:gsLst>
                <a:gs pos="0">
                  <a:schemeClr val="tx1">
                    <a:lumMod val="85000"/>
                    <a:lumOff val="15000"/>
                  </a:schemeClr>
                </a:gs>
                <a:gs pos="100000">
                  <a:schemeClr val="tx1">
                    <a:lumMod val="95000"/>
                    <a:lumOff val="5000"/>
                  </a:schemeClr>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14300" prst="artDeco"/>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0" name="Rectangle 49">
              <a:extLst>
                <a:ext uri="{FF2B5EF4-FFF2-40B4-BE49-F238E27FC236}">
                  <a16:creationId xmlns:a16="http://schemas.microsoft.com/office/drawing/2014/main" id="{17F28BD1-C6DD-4D9B-8EE8-083828AA67D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078417" y="647445"/>
              <a:ext cx="8032660" cy="3002215"/>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52" name="Rectangle 51">
            <a:extLst>
              <a:ext uri="{FF2B5EF4-FFF2-40B4-BE49-F238E27FC236}">
                <a16:creationId xmlns:a16="http://schemas.microsoft.com/office/drawing/2014/main" id="{AAFEE3E9-1174-4DFA-9E28-0EAFA291146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244322" y="822145"/>
            <a:ext cx="7702878" cy="2662923"/>
          </a:xfrm>
          <a:prstGeom prst="rect">
            <a:avLst/>
          </a:prstGeom>
          <a:solidFill>
            <a:srgbClr val="FFFFFE"/>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Content Placeholder 3">
            <a:extLst>
              <a:ext uri="{FF2B5EF4-FFF2-40B4-BE49-F238E27FC236}">
                <a16:creationId xmlns:a16="http://schemas.microsoft.com/office/drawing/2014/main" id="{120CF793-9B43-0547-9B8D-B3502007EAE6}"/>
              </a:ext>
            </a:extLst>
          </p:cNvPr>
          <p:cNvPicPr>
            <a:picLocks noGrp="1" noChangeAspect="1"/>
          </p:cNvPicPr>
          <p:nvPr>
            <p:ph idx="1"/>
          </p:nvPr>
        </p:nvPicPr>
        <p:blipFill>
          <a:blip r:embed="rId4" cstate="email">
            <a:extLst>
              <a:ext uri="{28A0092B-C50C-407E-A947-70E740481C1C}">
                <a14:useLocalDpi xmlns:a14="http://schemas.microsoft.com/office/drawing/2010/main"/>
              </a:ext>
            </a:extLst>
          </a:blip>
          <a:stretch>
            <a:fillRect/>
          </a:stretch>
        </p:blipFill>
        <p:spPr>
          <a:xfrm>
            <a:off x="2408470" y="1023374"/>
            <a:ext cx="3599080" cy="2249424"/>
          </a:xfrm>
          <a:prstGeom prst="rect">
            <a:avLst/>
          </a:prstGeom>
        </p:spPr>
      </p:pic>
      <p:pic>
        <p:nvPicPr>
          <p:cNvPr id="6" name="Picture 5">
            <a:extLst>
              <a:ext uri="{FF2B5EF4-FFF2-40B4-BE49-F238E27FC236}">
                <a16:creationId xmlns:a16="http://schemas.microsoft.com/office/drawing/2014/main" id="{0B611AF5-3839-D744-87E7-7F59C15CC936}"/>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172121" y="1401366"/>
            <a:ext cx="3599926" cy="1493968"/>
          </a:xfrm>
          <a:prstGeom prst="rect">
            <a:avLst/>
          </a:prstGeom>
        </p:spPr>
      </p:pic>
      <p:pic>
        <p:nvPicPr>
          <p:cNvPr id="54" name="Picture 53">
            <a:extLst>
              <a:ext uri="{FF2B5EF4-FFF2-40B4-BE49-F238E27FC236}">
                <a16:creationId xmlns:a16="http://schemas.microsoft.com/office/drawing/2014/main" id="{1318CA29-1DF5-4F3B-9524-7A1FF4E805BB}"/>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cstate="email">
            <a:extLst>
              <a:ext uri="{28A0092B-C50C-407E-A947-70E740481C1C}">
                <a14:useLocalDpi xmlns:a14="http://schemas.microsoft.com/office/drawing/2010/main"/>
              </a:ext>
            </a:extLst>
          </a:blip>
          <a:srcRect b="-1562"/>
          <a:stretch/>
        </p:blipFill>
        <p:spPr>
          <a:xfrm>
            <a:off x="0" y="6119336"/>
            <a:ext cx="12192000" cy="742950"/>
          </a:xfrm>
          <a:prstGeom prst="rect">
            <a:avLst/>
          </a:prstGeom>
        </p:spPr>
      </p:pic>
      <p:cxnSp>
        <p:nvCxnSpPr>
          <p:cNvPr id="56" name="Straight Connector 55">
            <a:extLst>
              <a:ext uri="{FF2B5EF4-FFF2-40B4-BE49-F238E27FC236}">
                <a16:creationId xmlns:a16="http://schemas.microsoft.com/office/drawing/2014/main" id="{0A3D80FC-435B-409C-A794-014E1022CD3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1269"/>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5097981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4000"/>
                <a:satMod val="80000"/>
                <a:lumMod val="106000"/>
              </a:schemeClr>
            </a:gs>
            <a:gs pos="100000">
              <a:schemeClr val="bg1">
                <a:shade val="80000"/>
                <a:lumMod val="108000"/>
              </a:schemeClr>
            </a:gs>
          </a:gsLst>
          <a:path path="circle">
            <a:fillToRect l="43000" r="43000" b="100000"/>
          </a:path>
        </a:gradFill>
        <a:effectLst/>
      </p:bgPr>
    </p:bg>
    <p:spTree>
      <p:nvGrpSpPr>
        <p:cNvPr id="1" name=""/>
        <p:cNvGrpSpPr/>
        <p:nvPr/>
      </p:nvGrpSpPr>
      <p:grpSpPr>
        <a:xfrm>
          <a:off x="0" y="0"/>
          <a:ext cx="0" cy="0"/>
          <a:chOff x="0" y="0"/>
          <a:chExt cx="0" cy="0"/>
        </a:xfrm>
      </p:grpSpPr>
      <p:pic>
        <p:nvPicPr>
          <p:cNvPr id="9" name="Picture 11">
            <a:extLst>
              <a:ext uri="{FF2B5EF4-FFF2-40B4-BE49-F238E27FC236}">
                <a16:creationId xmlns:a16="http://schemas.microsoft.com/office/drawing/2014/main" id="{E8690AC4-C9C4-4944-A98C-B1D32992D60B}"/>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cstate="email">
            <a:extLst>
              <a:ext uri="{28A0092B-C50C-407E-A947-70E740481C1C}">
                <a14:useLocalDpi xmlns:a14="http://schemas.microsoft.com/office/drawing/2010/main"/>
              </a:ext>
            </a:extLst>
          </a:blip>
          <a:srcRect b="-1562"/>
          <a:stretch/>
        </p:blipFill>
        <p:spPr>
          <a:xfrm>
            <a:off x="0" y="6119336"/>
            <a:ext cx="12192000" cy="742950"/>
          </a:xfrm>
          <a:prstGeom prst="rect">
            <a:avLst/>
          </a:prstGeom>
        </p:spPr>
      </p:pic>
      <p:sp>
        <p:nvSpPr>
          <p:cNvPr id="10" name="Rectangle 13">
            <a:extLst>
              <a:ext uri="{FF2B5EF4-FFF2-40B4-BE49-F238E27FC236}">
                <a16:creationId xmlns:a16="http://schemas.microsoft.com/office/drawing/2014/main" id="{86F828BE-4D4E-43F9-AC35-0209B5190C0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68769"/>
            <a:ext cx="12192000" cy="5647024"/>
          </a:xfrm>
          <a:prstGeom prst="rect">
            <a:avLst/>
          </a:prstGeom>
          <a:gradFill flip="none" rotWithShape="1">
            <a:gsLst>
              <a:gs pos="0">
                <a:schemeClr val="bg2">
                  <a:alpha val="0"/>
                  <a:lumMod val="100000"/>
                </a:schemeClr>
              </a:gs>
              <a:gs pos="100000">
                <a:schemeClr val="bg2">
                  <a:lumMod val="95000"/>
                  <a:lumOff val="500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13" name="Straight Connector 15">
            <a:extLst>
              <a:ext uri="{FF2B5EF4-FFF2-40B4-BE49-F238E27FC236}">
                <a16:creationId xmlns:a16="http://schemas.microsoft.com/office/drawing/2014/main" id="{10BAB604-20D4-431F-ADD8-754BB7992A4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1269"/>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pic>
        <p:nvPicPr>
          <p:cNvPr id="17" name="Picture 17">
            <a:extLst>
              <a:ext uri="{FF2B5EF4-FFF2-40B4-BE49-F238E27FC236}">
                <a16:creationId xmlns:a16="http://schemas.microsoft.com/office/drawing/2014/main" id="{C821979E-9A93-4880-80B5-D60B75C19185}"/>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4" cstate="email">
            <a:duotone>
              <a:schemeClr val="accent1">
                <a:shade val="45000"/>
                <a:satMod val="135000"/>
              </a:schemeClr>
              <a:prstClr val="white"/>
            </a:duotone>
            <a:extLst>
              <a:ext uri="{28A0092B-C50C-407E-A947-70E740481C1C}">
                <a14:useLocalDpi xmlns:a14="http://schemas.microsoft.com/office/drawing/2010/main"/>
              </a:ext>
            </a:extLst>
          </a:blip>
          <a:srcRect l="-115" r="15828" b="36435"/>
          <a:stretch/>
        </p:blipFill>
        <p:spPr>
          <a:xfrm>
            <a:off x="1125460" y="643464"/>
            <a:ext cx="9610344" cy="155448"/>
          </a:xfrm>
          <a:prstGeom prst="rect">
            <a:avLst/>
          </a:prstGeom>
          <a:noFill/>
          <a:ln>
            <a:noFill/>
          </a:ln>
        </p:spPr>
      </p:pic>
      <p:sp useBgFill="1">
        <p:nvSpPr>
          <p:cNvPr id="19" name="Rectangle 19">
            <a:extLst>
              <a:ext uri="{FF2B5EF4-FFF2-40B4-BE49-F238E27FC236}">
                <a16:creationId xmlns:a16="http://schemas.microsoft.com/office/drawing/2014/main" id="{299B188D-B65D-4E22-BA5F-04975C3B62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1">
            <a:extLst>
              <a:ext uri="{FF2B5EF4-FFF2-40B4-BE49-F238E27FC236}">
                <a16:creationId xmlns:a16="http://schemas.microsoft.com/office/drawing/2014/main" id="{FB59DF90-9211-4B1C-8FD1-72F60D7ADA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68769"/>
            <a:ext cx="12192000" cy="5647024"/>
          </a:xfrm>
          <a:prstGeom prst="rect">
            <a:avLst/>
          </a:prstGeom>
          <a:gradFill flip="none" rotWithShape="1">
            <a:gsLst>
              <a:gs pos="0">
                <a:schemeClr val="bg2">
                  <a:alpha val="0"/>
                  <a:lumMod val="100000"/>
                </a:schemeClr>
              </a:gs>
              <a:gs pos="100000">
                <a:schemeClr val="bg2">
                  <a:lumMod val="95000"/>
                  <a:lumOff val="500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5A50F30-E924-594F-8EF4-589253C7501D}"/>
              </a:ext>
            </a:extLst>
          </p:cNvPr>
          <p:cNvSpPr>
            <a:spLocks noGrp="1"/>
          </p:cNvSpPr>
          <p:nvPr>
            <p:ph type="title"/>
          </p:nvPr>
        </p:nvSpPr>
        <p:spPr>
          <a:xfrm>
            <a:off x="659301" y="988098"/>
            <a:ext cx="2840114" cy="2407723"/>
          </a:xfrm>
        </p:spPr>
        <p:txBody>
          <a:bodyPr vert="horz" lIns="91440" tIns="45720" rIns="91440" bIns="0" rtlCol="0" anchor="b">
            <a:normAutofit fontScale="90000"/>
          </a:bodyPr>
          <a:lstStyle/>
          <a:p>
            <a:r>
              <a:rPr lang="es-ES_tradnl" sz="3600" noProof="0"/>
              <a:t>Los activos varados son una realidad
</a:t>
            </a:r>
          </a:p>
        </p:txBody>
      </p:sp>
      <p:pic>
        <p:nvPicPr>
          <p:cNvPr id="24" name="Picture 23">
            <a:extLst>
              <a:ext uri="{FF2B5EF4-FFF2-40B4-BE49-F238E27FC236}">
                <a16:creationId xmlns:a16="http://schemas.microsoft.com/office/drawing/2014/main" id="{805690AC-D920-4BC0-99E1-54D4BDD92F9D}"/>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4" cstate="email">
            <a:duotone>
              <a:schemeClr val="accent1">
                <a:shade val="45000"/>
                <a:satMod val="135000"/>
              </a:schemeClr>
              <a:prstClr val="white"/>
            </a:duotone>
            <a:extLst>
              <a:ext uri="{28A0092B-C50C-407E-A947-70E740481C1C}">
                <a14:useLocalDpi xmlns:a14="http://schemas.microsoft.com/office/drawing/2010/main"/>
              </a:ext>
            </a:extLst>
          </a:blip>
          <a:srcRect l="-117" t="474" r="75256" b="36564"/>
          <a:stretch/>
        </p:blipFill>
        <p:spPr>
          <a:xfrm>
            <a:off x="655218" y="643464"/>
            <a:ext cx="2834640" cy="155448"/>
          </a:xfrm>
          <a:prstGeom prst="rect">
            <a:avLst/>
          </a:prstGeom>
          <a:noFill/>
          <a:ln>
            <a:noFill/>
          </a:ln>
        </p:spPr>
      </p:pic>
      <p:grpSp>
        <p:nvGrpSpPr>
          <p:cNvPr id="26" name="Group 25">
            <a:extLst>
              <a:ext uri="{FF2B5EF4-FFF2-40B4-BE49-F238E27FC236}">
                <a16:creationId xmlns:a16="http://schemas.microsoft.com/office/drawing/2014/main" id="{F6DCB3E9-5900-429C-A30B-435690B7DCD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979389" y="482171"/>
            <a:ext cx="7560115" cy="5149101"/>
            <a:chOff x="3979389" y="482171"/>
            <a:chExt cx="7560115" cy="5149101"/>
          </a:xfrm>
        </p:grpSpPr>
        <p:sp>
          <p:nvSpPr>
            <p:cNvPr id="27" name="Rectangle 26">
              <a:extLst>
                <a:ext uri="{FF2B5EF4-FFF2-40B4-BE49-F238E27FC236}">
                  <a16:creationId xmlns:a16="http://schemas.microsoft.com/office/drawing/2014/main" id="{B3568676-15A0-4EB0-BDF8-8677C5027E5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79389" y="482171"/>
              <a:ext cx="7560115" cy="5149101"/>
            </a:xfrm>
            <a:prstGeom prst="rect">
              <a:avLst/>
            </a:prstGeom>
            <a:gradFill>
              <a:gsLst>
                <a:gs pos="0">
                  <a:schemeClr val="tx1">
                    <a:lumMod val="85000"/>
                    <a:lumOff val="15000"/>
                  </a:schemeClr>
                </a:gs>
                <a:gs pos="100000">
                  <a:schemeClr val="tx1">
                    <a:lumMod val="95000"/>
                    <a:lumOff val="5000"/>
                  </a:schemeClr>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14300" prst="artDeco"/>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2141BC7E-12CF-4629-904F-47A24635564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292448" y="812507"/>
              <a:ext cx="692827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30" name="Rectangle 29">
            <a:extLst>
              <a:ext uri="{FF2B5EF4-FFF2-40B4-BE49-F238E27FC236}">
                <a16:creationId xmlns:a16="http://schemas.microsoft.com/office/drawing/2014/main" id="{02677250-8D01-49C3-B497-754A15BB03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72130" y="977099"/>
            <a:ext cx="6597725" cy="4136205"/>
          </a:xfrm>
          <a:prstGeom prst="rect">
            <a:avLst/>
          </a:prstGeom>
          <a:solidFill>
            <a:srgbClr val="FFFFFE"/>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Content Placeholder 6">
            <a:extLst>
              <a:ext uri="{FF2B5EF4-FFF2-40B4-BE49-F238E27FC236}">
                <a16:creationId xmlns:a16="http://schemas.microsoft.com/office/drawing/2014/main" id="{EC407B76-F676-004A-B4F3-0C37D5E954D4}"/>
              </a:ext>
            </a:extLst>
          </p:cNvPr>
          <p:cNvPicPr>
            <a:picLocks noGrp="1" noChangeAspect="1"/>
          </p:cNvPicPr>
          <p:nvPr>
            <p:ph idx="1"/>
          </p:nvPr>
        </p:nvPicPr>
        <p:blipFill>
          <a:blip r:embed="rId5" cstate="email">
            <a:extLst>
              <a:ext uri="{28A0092B-C50C-407E-A947-70E740481C1C}">
                <a14:useLocalDpi xmlns:a14="http://schemas.microsoft.com/office/drawing/2010/main"/>
              </a:ext>
            </a:extLst>
          </a:blip>
          <a:stretch>
            <a:fillRect/>
          </a:stretch>
        </p:blipFill>
        <p:spPr>
          <a:xfrm>
            <a:off x="4631115" y="1280878"/>
            <a:ext cx="3059596" cy="3537105"/>
          </a:xfrm>
          <a:prstGeom prst="rect">
            <a:avLst/>
          </a:prstGeom>
        </p:spPr>
      </p:pic>
      <p:pic>
        <p:nvPicPr>
          <p:cNvPr id="6" name="Content Placeholder 5" descr="A screenshot of a social media post&#10;&#10;Description automatically generated">
            <a:extLst>
              <a:ext uri="{FF2B5EF4-FFF2-40B4-BE49-F238E27FC236}">
                <a16:creationId xmlns:a16="http://schemas.microsoft.com/office/drawing/2014/main" id="{891F4996-21FE-8F44-BD71-01D47086E183}"/>
              </a:ext>
            </a:extLst>
          </p:cNvPr>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a:off x="7849810" y="1487614"/>
            <a:ext cx="3059596" cy="3123634"/>
          </a:xfrm>
          <a:prstGeom prst="rect">
            <a:avLst/>
          </a:prstGeom>
        </p:spPr>
      </p:pic>
      <p:pic>
        <p:nvPicPr>
          <p:cNvPr id="32" name="Picture 31">
            <a:extLst>
              <a:ext uri="{FF2B5EF4-FFF2-40B4-BE49-F238E27FC236}">
                <a16:creationId xmlns:a16="http://schemas.microsoft.com/office/drawing/2014/main" id="{E8E93535-072D-48D2-BFFD-37A6CBFEB915}"/>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cstate="email">
            <a:extLst>
              <a:ext uri="{28A0092B-C50C-407E-A947-70E740481C1C}">
                <a14:useLocalDpi xmlns:a14="http://schemas.microsoft.com/office/drawing/2010/main"/>
              </a:ext>
            </a:extLst>
          </a:blip>
          <a:srcRect b="-1562"/>
          <a:stretch/>
        </p:blipFill>
        <p:spPr>
          <a:xfrm>
            <a:off x="0" y="6119336"/>
            <a:ext cx="12192000" cy="742950"/>
          </a:xfrm>
          <a:prstGeom prst="rect">
            <a:avLst/>
          </a:prstGeom>
        </p:spPr>
      </p:pic>
      <p:cxnSp>
        <p:nvCxnSpPr>
          <p:cNvPr id="34" name="Straight Connector 33">
            <a:extLst>
              <a:ext uri="{FF2B5EF4-FFF2-40B4-BE49-F238E27FC236}">
                <a16:creationId xmlns:a16="http://schemas.microsoft.com/office/drawing/2014/main" id="{71734FF0-5E1B-4001-B6F3-30A83F0899A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1269"/>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85423570"/>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4000"/>
                <a:satMod val="80000"/>
                <a:lumMod val="106000"/>
              </a:schemeClr>
            </a:gs>
            <a:gs pos="100000">
              <a:schemeClr val="bg1">
                <a:shade val="80000"/>
                <a:lumMod val="108000"/>
              </a:schemeClr>
            </a:gs>
          </a:gsLst>
          <a:path path="circle">
            <a:fillToRect l="43000" r="43000" b="100000"/>
          </a:path>
        </a:gradFill>
        <a:effectLst/>
      </p:bgPr>
    </p:bg>
    <p:spTree>
      <p:nvGrpSpPr>
        <p:cNvPr id="1" name=""/>
        <p:cNvGrpSpPr/>
        <p:nvPr/>
      </p:nvGrpSpPr>
      <p:grpSpPr>
        <a:xfrm>
          <a:off x="0" y="0"/>
          <a:ext cx="0" cy="0"/>
          <a:chOff x="0" y="0"/>
          <a:chExt cx="0" cy="0"/>
        </a:xfrm>
      </p:grpSpPr>
      <p:pic>
        <p:nvPicPr>
          <p:cNvPr id="36" name="Picture 35">
            <a:extLst>
              <a:ext uri="{FF2B5EF4-FFF2-40B4-BE49-F238E27FC236}">
                <a16:creationId xmlns:a16="http://schemas.microsoft.com/office/drawing/2014/main" id="{CB1DE69F-569C-4A49-8E50-4093C135AEC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cstate="email">
            <a:extLst>
              <a:ext uri="{28A0092B-C50C-407E-A947-70E740481C1C}">
                <a14:useLocalDpi xmlns:a14="http://schemas.microsoft.com/office/drawing/2010/main"/>
              </a:ext>
            </a:extLst>
          </a:blip>
          <a:srcRect b="-1562"/>
          <a:stretch/>
        </p:blipFill>
        <p:spPr>
          <a:xfrm>
            <a:off x="0" y="6119336"/>
            <a:ext cx="12192000" cy="742950"/>
          </a:xfrm>
          <a:prstGeom prst="rect">
            <a:avLst/>
          </a:prstGeom>
        </p:spPr>
      </p:pic>
      <p:sp>
        <p:nvSpPr>
          <p:cNvPr id="38" name="Rectangle 37">
            <a:extLst>
              <a:ext uri="{FF2B5EF4-FFF2-40B4-BE49-F238E27FC236}">
                <a16:creationId xmlns:a16="http://schemas.microsoft.com/office/drawing/2014/main" id="{50B488F5-9CE4-4346-B22F-600286ED4D8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68769"/>
            <a:ext cx="12192000" cy="5647024"/>
          </a:xfrm>
          <a:prstGeom prst="rect">
            <a:avLst/>
          </a:prstGeom>
          <a:gradFill flip="none" rotWithShape="1">
            <a:gsLst>
              <a:gs pos="0">
                <a:schemeClr val="bg2">
                  <a:alpha val="0"/>
                  <a:lumMod val="100000"/>
                </a:schemeClr>
              </a:gs>
              <a:gs pos="100000">
                <a:schemeClr val="bg2">
                  <a:lumMod val="95000"/>
                  <a:lumOff val="500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40" name="Straight Connector 39">
            <a:extLst>
              <a:ext uri="{FF2B5EF4-FFF2-40B4-BE49-F238E27FC236}">
                <a16:creationId xmlns:a16="http://schemas.microsoft.com/office/drawing/2014/main" id="{5F76596F-57DF-4A0C-96D9-046DC3B30E9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1269"/>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pic>
        <p:nvPicPr>
          <p:cNvPr id="42" name="Picture 41">
            <a:extLst>
              <a:ext uri="{FF2B5EF4-FFF2-40B4-BE49-F238E27FC236}">
                <a16:creationId xmlns:a16="http://schemas.microsoft.com/office/drawing/2014/main" id="{16176A8D-754E-4699-9AAC-A833466A201A}"/>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cstate="email">
            <a:duotone>
              <a:schemeClr val="accent1">
                <a:shade val="45000"/>
                <a:satMod val="135000"/>
              </a:schemeClr>
              <a:prstClr val="white"/>
            </a:duotone>
            <a:extLst>
              <a:ext uri="{28A0092B-C50C-407E-A947-70E740481C1C}">
                <a14:useLocalDpi xmlns:a14="http://schemas.microsoft.com/office/drawing/2010/main"/>
              </a:ext>
            </a:extLst>
          </a:blip>
          <a:srcRect l="-115" r="15828" b="36435"/>
          <a:stretch/>
        </p:blipFill>
        <p:spPr>
          <a:xfrm>
            <a:off x="1125460" y="643464"/>
            <a:ext cx="9610344" cy="155448"/>
          </a:xfrm>
          <a:prstGeom prst="rect">
            <a:avLst/>
          </a:prstGeom>
          <a:noFill/>
          <a:ln>
            <a:noFill/>
          </a:ln>
        </p:spPr>
      </p:pic>
      <p:sp useBgFill="1">
        <p:nvSpPr>
          <p:cNvPr id="44" name="Rectangle 43">
            <a:extLst>
              <a:ext uri="{FF2B5EF4-FFF2-40B4-BE49-F238E27FC236}">
                <a16:creationId xmlns:a16="http://schemas.microsoft.com/office/drawing/2014/main" id="{B374BF5C-C264-47AF-9C49-1875F88B92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a:extLst>
              <a:ext uri="{FF2B5EF4-FFF2-40B4-BE49-F238E27FC236}">
                <a16:creationId xmlns:a16="http://schemas.microsoft.com/office/drawing/2014/main" id="{EA9A5156-A214-495D-9493-B85A2B08F1E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68769"/>
            <a:ext cx="12192000" cy="5647024"/>
          </a:xfrm>
          <a:prstGeom prst="rect">
            <a:avLst/>
          </a:prstGeom>
          <a:gradFill flip="none" rotWithShape="1">
            <a:gsLst>
              <a:gs pos="0">
                <a:schemeClr val="bg2">
                  <a:alpha val="0"/>
                  <a:lumMod val="100000"/>
                </a:schemeClr>
              </a:gs>
              <a:gs pos="100000">
                <a:schemeClr val="bg2">
                  <a:lumMod val="95000"/>
                  <a:lumOff val="500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AAD5F4-F7F8-C741-855B-67E09DEE8BF1}"/>
              </a:ext>
            </a:extLst>
          </p:cNvPr>
          <p:cNvSpPr>
            <a:spLocks noGrp="1"/>
          </p:cNvSpPr>
          <p:nvPr>
            <p:ph type="title"/>
          </p:nvPr>
        </p:nvSpPr>
        <p:spPr>
          <a:xfrm>
            <a:off x="659301" y="988098"/>
            <a:ext cx="2840114" cy="2407723"/>
          </a:xfrm>
        </p:spPr>
        <p:txBody>
          <a:bodyPr vert="horz" lIns="91440" tIns="45720" rIns="91440" bIns="0" rtlCol="0" anchor="b">
            <a:normAutofit/>
          </a:bodyPr>
          <a:lstStyle/>
          <a:p>
            <a:r>
              <a:rPr lang="es-ES_tradnl" sz="3600" dirty="0"/>
              <a:t>Efectos del riesgo climático</a:t>
            </a:r>
          </a:p>
        </p:txBody>
      </p:sp>
      <p:pic>
        <p:nvPicPr>
          <p:cNvPr id="48" name="Picture 47">
            <a:extLst>
              <a:ext uri="{FF2B5EF4-FFF2-40B4-BE49-F238E27FC236}">
                <a16:creationId xmlns:a16="http://schemas.microsoft.com/office/drawing/2014/main" id="{14043B93-31EA-42C9-A52B-7B10135FCB7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cstate="email">
            <a:duotone>
              <a:schemeClr val="accent1">
                <a:shade val="45000"/>
                <a:satMod val="135000"/>
              </a:schemeClr>
              <a:prstClr val="white"/>
            </a:duotone>
            <a:extLst>
              <a:ext uri="{28A0092B-C50C-407E-A947-70E740481C1C}">
                <a14:useLocalDpi xmlns:a14="http://schemas.microsoft.com/office/drawing/2010/main"/>
              </a:ext>
            </a:extLst>
          </a:blip>
          <a:srcRect l="-117" t="474" r="75256" b="36564"/>
          <a:stretch/>
        </p:blipFill>
        <p:spPr>
          <a:xfrm>
            <a:off x="655218" y="643464"/>
            <a:ext cx="2834640" cy="155448"/>
          </a:xfrm>
          <a:prstGeom prst="rect">
            <a:avLst/>
          </a:prstGeom>
          <a:noFill/>
          <a:ln>
            <a:noFill/>
          </a:ln>
        </p:spPr>
      </p:pic>
      <p:grpSp>
        <p:nvGrpSpPr>
          <p:cNvPr id="50" name="Group 49">
            <a:extLst>
              <a:ext uri="{FF2B5EF4-FFF2-40B4-BE49-F238E27FC236}">
                <a16:creationId xmlns:a16="http://schemas.microsoft.com/office/drawing/2014/main" id="{B26DC251-CF3C-487C-93C0-74344C2700C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979389" y="482171"/>
            <a:ext cx="7560115" cy="5149101"/>
            <a:chOff x="3979389" y="482171"/>
            <a:chExt cx="7560115" cy="5149101"/>
          </a:xfrm>
        </p:grpSpPr>
        <p:sp>
          <p:nvSpPr>
            <p:cNvPr id="51" name="Rectangle 50">
              <a:extLst>
                <a:ext uri="{FF2B5EF4-FFF2-40B4-BE49-F238E27FC236}">
                  <a16:creationId xmlns:a16="http://schemas.microsoft.com/office/drawing/2014/main" id="{DCEA138F-B3C3-4365-85E4-0CE0DE73989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79389" y="482171"/>
              <a:ext cx="7560115" cy="5149101"/>
            </a:xfrm>
            <a:prstGeom prst="rect">
              <a:avLst/>
            </a:prstGeom>
            <a:gradFill>
              <a:gsLst>
                <a:gs pos="0">
                  <a:schemeClr val="tx1">
                    <a:lumMod val="85000"/>
                    <a:lumOff val="15000"/>
                  </a:schemeClr>
                </a:gs>
                <a:gs pos="100000">
                  <a:schemeClr val="tx1">
                    <a:lumMod val="95000"/>
                    <a:lumOff val="5000"/>
                  </a:schemeClr>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14300" prst="artDeco"/>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2" name="Rectangle 51">
              <a:extLst>
                <a:ext uri="{FF2B5EF4-FFF2-40B4-BE49-F238E27FC236}">
                  <a16:creationId xmlns:a16="http://schemas.microsoft.com/office/drawing/2014/main" id="{62192585-FCC1-4D9A-8E7B-940845AD105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292448" y="812507"/>
              <a:ext cx="692827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
        <p:nvSpPr>
          <p:cNvPr id="54" name="Rectangle 53">
            <a:extLst>
              <a:ext uri="{FF2B5EF4-FFF2-40B4-BE49-F238E27FC236}">
                <a16:creationId xmlns:a16="http://schemas.microsoft.com/office/drawing/2014/main" id="{F07A6A06-44A6-41CD-B49D-7FAFA5119B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55871" y="977965"/>
            <a:ext cx="6615197" cy="4135339"/>
          </a:xfrm>
          <a:prstGeom prst="rect">
            <a:avLst/>
          </a:prstGeom>
          <a:solidFill>
            <a:srgbClr val="FFFFFE"/>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Content Placeholder 3">
            <a:extLst>
              <a:ext uri="{FF2B5EF4-FFF2-40B4-BE49-F238E27FC236}">
                <a16:creationId xmlns:a16="http://schemas.microsoft.com/office/drawing/2014/main" id="{B6040B00-BFBE-A94B-A5E8-6E96218E10A4}"/>
              </a:ext>
            </a:extLst>
          </p:cNvPr>
          <p:cNvPicPr>
            <a:picLocks noGrp="1" noChangeAspect="1"/>
          </p:cNvPicPr>
          <p:nvPr>
            <p:ph idx="1"/>
          </p:nvPr>
        </p:nvPicPr>
        <p:blipFill>
          <a:blip r:embed="rId4" cstate="email">
            <a:extLst>
              <a:ext uri="{28A0092B-C50C-407E-A947-70E740481C1C}">
                <a14:useLocalDpi xmlns:a14="http://schemas.microsoft.com/office/drawing/2010/main"/>
              </a:ext>
            </a:extLst>
          </a:blip>
          <a:stretch>
            <a:fillRect/>
          </a:stretch>
        </p:blipFill>
        <p:spPr>
          <a:xfrm>
            <a:off x="4618374" y="1282360"/>
            <a:ext cx="6282919" cy="3534141"/>
          </a:xfrm>
          <a:prstGeom prst="rect">
            <a:avLst/>
          </a:prstGeom>
        </p:spPr>
      </p:pic>
      <p:pic>
        <p:nvPicPr>
          <p:cNvPr id="56" name="Picture 55">
            <a:extLst>
              <a:ext uri="{FF2B5EF4-FFF2-40B4-BE49-F238E27FC236}">
                <a16:creationId xmlns:a16="http://schemas.microsoft.com/office/drawing/2014/main" id="{374CBFC4-E02A-4F3E-AB09-DAD63A764C16}"/>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2" cstate="email">
            <a:extLst>
              <a:ext uri="{28A0092B-C50C-407E-A947-70E740481C1C}">
                <a14:useLocalDpi xmlns:a14="http://schemas.microsoft.com/office/drawing/2010/main"/>
              </a:ext>
            </a:extLst>
          </a:blip>
          <a:srcRect b="-1562"/>
          <a:stretch/>
        </p:blipFill>
        <p:spPr>
          <a:xfrm>
            <a:off x="0" y="6119336"/>
            <a:ext cx="12192000" cy="742950"/>
          </a:xfrm>
          <a:prstGeom prst="rect">
            <a:avLst/>
          </a:prstGeom>
        </p:spPr>
      </p:pic>
      <p:cxnSp>
        <p:nvCxnSpPr>
          <p:cNvPr id="58" name="Straight Connector 57">
            <a:extLst>
              <a:ext uri="{FF2B5EF4-FFF2-40B4-BE49-F238E27FC236}">
                <a16:creationId xmlns:a16="http://schemas.microsoft.com/office/drawing/2014/main" id="{170F181A-95DA-4251-AC11-0C9302264E6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1269"/>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635213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4000"/>
                <a:satMod val="80000"/>
                <a:lumMod val="106000"/>
              </a:schemeClr>
            </a:gs>
            <a:gs pos="100000">
              <a:schemeClr val="bg1">
                <a:shade val="80000"/>
                <a:lumMod val="108000"/>
              </a:schemeClr>
            </a:gs>
          </a:gsLst>
          <a:path path="circle">
            <a:fillToRect l="43000" r="43000" b="100000"/>
          </a:path>
        </a:gradFill>
        <a:effectLst/>
      </p:bgPr>
    </p:bg>
    <p:spTree>
      <p:nvGrpSpPr>
        <p:cNvPr id="1" name=""/>
        <p:cNvGrpSpPr/>
        <p:nvPr/>
      </p:nvGrpSpPr>
      <p:grpSpPr>
        <a:xfrm>
          <a:off x="0" y="0"/>
          <a:ext cx="0" cy="0"/>
          <a:chOff x="0" y="0"/>
          <a:chExt cx="0" cy="0"/>
        </a:xfrm>
      </p:grpSpPr>
      <p:pic>
        <p:nvPicPr>
          <p:cNvPr id="26" name="Picture 12">
            <a:extLst>
              <a:ext uri="{FF2B5EF4-FFF2-40B4-BE49-F238E27FC236}">
                <a16:creationId xmlns:a16="http://schemas.microsoft.com/office/drawing/2014/main" id="{CB1DE69F-569C-4A49-8E50-4093C135AEC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cstate="email">
            <a:extLst>
              <a:ext uri="{28A0092B-C50C-407E-A947-70E740481C1C}">
                <a14:useLocalDpi xmlns:a14="http://schemas.microsoft.com/office/drawing/2010/main"/>
              </a:ext>
            </a:extLst>
          </a:blip>
          <a:srcRect b="-1562"/>
          <a:stretch/>
        </p:blipFill>
        <p:spPr>
          <a:xfrm>
            <a:off x="0" y="6119336"/>
            <a:ext cx="12192000" cy="742950"/>
          </a:xfrm>
          <a:prstGeom prst="rect">
            <a:avLst/>
          </a:prstGeom>
        </p:spPr>
      </p:pic>
      <p:sp>
        <p:nvSpPr>
          <p:cNvPr id="30" name="Rectangle 14">
            <a:extLst>
              <a:ext uri="{FF2B5EF4-FFF2-40B4-BE49-F238E27FC236}">
                <a16:creationId xmlns:a16="http://schemas.microsoft.com/office/drawing/2014/main" id="{50B488F5-9CE4-4346-B22F-600286ED4D8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68769"/>
            <a:ext cx="12192000" cy="5647024"/>
          </a:xfrm>
          <a:prstGeom prst="rect">
            <a:avLst/>
          </a:prstGeom>
          <a:gradFill flip="none" rotWithShape="1">
            <a:gsLst>
              <a:gs pos="0">
                <a:schemeClr val="bg2">
                  <a:alpha val="0"/>
                  <a:lumMod val="100000"/>
                </a:schemeClr>
              </a:gs>
              <a:gs pos="100000">
                <a:schemeClr val="bg2">
                  <a:lumMod val="95000"/>
                  <a:lumOff val="500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32" name="Straight Connector 16">
            <a:extLst>
              <a:ext uri="{FF2B5EF4-FFF2-40B4-BE49-F238E27FC236}">
                <a16:creationId xmlns:a16="http://schemas.microsoft.com/office/drawing/2014/main" id="{5F76596F-57DF-4A0C-96D9-046DC3B30E9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1269"/>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pic>
        <p:nvPicPr>
          <p:cNvPr id="34" name="Picture 18">
            <a:extLst>
              <a:ext uri="{FF2B5EF4-FFF2-40B4-BE49-F238E27FC236}">
                <a16:creationId xmlns:a16="http://schemas.microsoft.com/office/drawing/2014/main" id="{16176A8D-754E-4699-9AAC-A833466A201A}"/>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4" cstate="email">
            <a:duotone>
              <a:schemeClr val="accent1">
                <a:shade val="45000"/>
                <a:satMod val="135000"/>
              </a:schemeClr>
              <a:prstClr val="white"/>
            </a:duotone>
            <a:extLst>
              <a:ext uri="{28A0092B-C50C-407E-A947-70E740481C1C}">
                <a14:useLocalDpi xmlns:a14="http://schemas.microsoft.com/office/drawing/2010/main"/>
              </a:ext>
            </a:extLst>
          </a:blip>
          <a:srcRect l="-115" r="15828" b="36435"/>
          <a:stretch/>
        </p:blipFill>
        <p:spPr>
          <a:xfrm>
            <a:off x="1125460" y="643464"/>
            <a:ext cx="9610344" cy="155448"/>
          </a:xfrm>
          <a:prstGeom prst="rect">
            <a:avLst/>
          </a:prstGeom>
          <a:noFill/>
          <a:ln>
            <a:noFill/>
          </a:ln>
        </p:spPr>
      </p:pic>
      <p:sp useBgFill="1">
        <p:nvSpPr>
          <p:cNvPr id="36" name="Rectangle 20">
            <a:extLst>
              <a:ext uri="{FF2B5EF4-FFF2-40B4-BE49-F238E27FC236}">
                <a16:creationId xmlns:a16="http://schemas.microsoft.com/office/drawing/2014/main" id="{B374BF5C-C264-47AF-9C49-1875F88B92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12191695"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Rectangle 22">
            <a:extLst>
              <a:ext uri="{FF2B5EF4-FFF2-40B4-BE49-F238E27FC236}">
                <a16:creationId xmlns:a16="http://schemas.microsoft.com/office/drawing/2014/main" id="{EA9A5156-A214-495D-9493-B85A2B08F1E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68769"/>
            <a:ext cx="12192000" cy="5647024"/>
          </a:xfrm>
          <a:prstGeom prst="rect">
            <a:avLst/>
          </a:prstGeom>
          <a:gradFill flip="none" rotWithShape="1">
            <a:gsLst>
              <a:gs pos="0">
                <a:schemeClr val="bg2">
                  <a:alpha val="0"/>
                  <a:lumMod val="100000"/>
                </a:schemeClr>
              </a:gs>
              <a:gs pos="100000">
                <a:schemeClr val="bg2">
                  <a:lumMod val="95000"/>
                  <a:lumOff val="500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29653433-7F88-3A4C-8BCC-0EAA6CCE7BCF}"/>
              </a:ext>
            </a:extLst>
          </p:cNvPr>
          <p:cNvSpPr>
            <a:spLocks noGrp="1"/>
          </p:cNvSpPr>
          <p:nvPr>
            <p:ph type="title"/>
          </p:nvPr>
        </p:nvSpPr>
        <p:spPr>
          <a:xfrm>
            <a:off x="659301" y="988098"/>
            <a:ext cx="2840114" cy="2407723"/>
          </a:xfrm>
        </p:spPr>
        <p:txBody>
          <a:bodyPr vert="horz" lIns="91440" tIns="45720" rIns="91440" bIns="0" rtlCol="0" anchor="b">
            <a:normAutofit fontScale="90000"/>
          </a:bodyPr>
          <a:lstStyle/>
          <a:p>
            <a:r>
              <a:rPr lang="es-ES_tradnl" sz="2800" noProof="0" dirty="0"/>
              <a:t>Al igual que otros países de América Latina y el Caribe, México invierte poco en I&amp;L
</a:t>
            </a:r>
          </a:p>
        </p:txBody>
      </p:sp>
      <p:pic>
        <p:nvPicPr>
          <p:cNvPr id="25" name="Picture 24">
            <a:extLst>
              <a:ext uri="{FF2B5EF4-FFF2-40B4-BE49-F238E27FC236}">
                <a16:creationId xmlns:a16="http://schemas.microsoft.com/office/drawing/2014/main" id="{14043B93-31EA-42C9-A52B-7B10135FCB7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4" cstate="email">
            <a:duotone>
              <a:schemeClr val="accent1">
                <a:shade val="45000"/>
                <a:satMod val="135000"/>
              </a:schemeClr>
              <a:prstClr val="white"/>
            </a:duotone>
            <a:extLst>
              <a:ext uri="{28A0092B-C50C-407E-A947-70E740481C1C}">
                <a14:useLocalDpi xmlns:a14="http://schemas.microsoft.com/office/drawing/2010/main"/>
              </a:ext>
            </a:extLst>
          </a:blip>
          <a:srcRect l="-117" t="474" r="75256" b="36564"/>
          <a:stretch/>
        </p:blipFill>
        <p:spPr>
          <a:xfrm>
            <a:off x="655218" y="643464"/>
            <a:ext cx="2834640" cy="155448"/>
          </a:xfrm>
          <a:prstGeom prst="rect">
            <a:avLst/>
          </a:prstGeom>
          <a:noFill/>
          <a:ln>
            <a:noFill/>
          </a:ln>
        </p:spPr>
      </p:pic>
      <p:grpSp>
        <p:nvGrpSpPr>
          <p:cNvPr id="27" name="Group 26">
            <a:extLst>
              <a:ext uri="{FF2B5EF4-FFF2-40B4-BE49-F238E27FC236}">
                <a16:creationId xmlns:a16="http://schemas.microsoft.com/office/drawing/2014/main" id="{B26DC251-CF3C-487C-93C0-74344C2700C0}"/>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979389" y="482171"/>
            <a:ext cx="7560115" cy="5149101"/>
            <a:chOff x="3979389" y="482171"/>
            <a:chExt cx="7560115" cy="5149101"/>
          </a:xfrm>
        </p:grpSpPr>
        <p:sp>
          <p:nvSpPr>
            <p:cNvPr id="28" name="Rectangle 27">
              <a:extLst>
                <a:ext uri="{FF2B5EF4-FFF2-40B4-BE49-F238E27FC236}">
                  <a16:creationId xmlns:a16="http://schemas.microsoft.com/office/drawing/2014/main" id="{DCEA138F-B3C3-4365-85E4-0CE0DE73989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79389" y="482171"/>
              <a:ext cx="7560115" cy="5149101"/>
            </a:xfrm>
            <a:prstGeom prst="rect">
              <a:avLst/>
            </a:prstGeom>
            <a:gradFill>
              <a:gsLst>
                <a:gs pos="0">
                  <a:schemeClr val="tx1">
                    <a:lumMod val="85000"/>
                    <a:lumOff val="15000"/>
                  </a:schemeClr>
                </a:gs>
                <a:gs pos="100000">
                  <a:schemeClr val="tx1">
                    <a:lumMod val="95000"/>
                    <a:lumOff val="5000"/>
                  </a:schemeClr>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14300" prst="artDeco"/>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9" name="Rectangle 28">
              <a:extLst>
                <a:ext uri="{FF2B5EF4-FFF2-40B4-BE49-F238E27FC236}">
                  <a16:creationId xmlns:a16="http://schemas.microsoft.com/office/drawing/2014/main" id="{62192585-FCC1-4D9A-8E7B-940845AD105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292448" y="812507"/>
              <a:ext cx="692827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
        <p:nvSpPr>
          <p:cNvPr id="31" name="Rectangle 30">
            <a:extLst>
              <a:ext uri="{FF2B5EF4-FFF2-40B4-BE49-F238E27FC236}">
                <a16:creationId xmlns:a16="http://schemas.microsoft.com/office/drawing/2014/main" id="{F07A6A06-44A6-41CD-B49D-7FAFA5119B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55871" y="977965"/>
            <a:ext cx="6615197" cy="4135339"/>
          </a:xfrm>
          <a:prstGeom prst="rect">
            <a:avLst/>
          </a:prstGeom>
          <a:solidFill>
            <a:srgbClr val="FFFFFE"/>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Content Placeholder 3">
            <a:extLst>
              <a:ext uri="{FF2B5EF4-FFF2-40B4-BE49-F238E27FC236}">
                <a16:creationId xmlns:a16="http://schemas.microsoft.com/office/drawing/2014/main" id="{55B4F4F9-BC86-0346-86A1-DCB6E766D7E5}"/>
              </a:ext>
            </a:extLst>
          </p:cNvPr>
          <p:cNvPicPr>
            <a:picLocks noGrp="1" noChangeAspect="1"/>
          </p:cNvPicPr>
          <p:nvPr>
            <p:ph idx="1"/>
          </p:nvPr>
        </p:nvPicPr>
        <p:blipFill rotWithShape="1">
          <a:blip r:embed="rId5" cstate="email">
            <a:extLst>
              <a:ext uri="{28A0092B-C50C-407E-A947-70E740481C1C}">
                <a14:useLocalDpi xmlns:a14="http://schemas.microsoft.com/office/drawing/2010/main"/>
              </a:ext>
            </a:extLst>
          </a:blip>
          <a:srcRect r="-1"/>
          <a:stretch/>
        </p:blipFill>
        <p:spPr>
          <a:xfrm>
            <a:off x="4618374" y="1493951"/>
            <a:ext cx="6282919" cy="3110959"/>
          </a:xfrm>
          <a:prstGeom prst="rect">
            <a:avLst/>
          </a:prstGeom>
        </p:spPr>
      </p:pic>
      <p:pic>
        <p:nvPicPr>
          <p:cNvPr id="33" name="Picture 32">
            <a:extLst>
              <a:ext uri="{FF2B5EF4-FFF2-40B4-BE49-F238E27FC236}">
                <a16:creationId xmlns:a16="http://schemas.microsoft.com/office/drawing/2014/main" id="{374CBFC4-E02A-4F3E-AB09-DAD63A764C16}"/>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rotWithShape="1">
          <a:blip r:embed="rId3" cstate="email">
            <a:extLst>
              <a:ext uri="{28A0092B-C50C-407E-A947-70E740481C1C}">
                <a14:useLocalDpi xmlns:a14="http://schemas.microsoft.com/office/drawing/2010/main"/>
              </a:ext>
            </a:extLst>
          </a:blip>
          <a:srcRect b="-1562"/>
          <a:stretch/>
        </p:blipFill>
        <p:spPr>
          <a:xfrm>
            <a:off x="0" y="6119336"/>
            <a:ext cx="12192000" cy="742950"/>
          </a:xfrm>
          <a:prstGeom prst="rect">
            <a:avLst/>
          </a:prstGeom>
        </p:spPr>
      </p:pic>
      <p:cxnSp>
        <p:nvCxnSpPr>
          <p:cNvPr id="35" name="Straight Connector 34">
            <a:extLst>
              <a:ext uri="{FF2B5EF4-FFF2-40B4-BE49-F238E27FC236}">
                <a16:creationId xmlns:a16="http://schemas.microsoft.com/office/drawing/2014/main" id="{170F181A-95DA-4251-AC11-0C9302264E66}"/>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0" y="6121269"/>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1143914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prestige"/>
      </p:transition>
    </mc:Choice>
    <mc:Fallback xmlns="">
      <p:transition spd="slow">
        <p:fade/>
      </p:transition>
    </mc:Fallback>
  </mc:AlternateContent>
</p:sld>
</file>

<file path=ppt/theme/theme1.xml><?xml version="1.0" encoding="utf-8"?>
<a:theme xmlns:a="http://schemas.openxmlformats.org/drawingml/2006/main" name="Gallery">
  <a:themeElements>
    <a:clrScheme name="Gallery">
      <a:dk1>
        <a:sysClr val="windowText" lastClr="000000"/>
      </a:dk1>
      <a:lt1>
        <a:sysClr val="window" lastClr="FFFFFF"/>
      </a:lt1>
      <a:dk2>
        <a:srgbClr val="454545"/>
      </a:dk2>
      <a:lt2>
        <a:srgbClr val="DCDCE0"/>
      </a:lt2>
      <a:accent1>
        <a:srgbClr val="415588"/>
      </a:accent1>
      <a:accent2>
        <a:srgbClr val="4294B6"/>
      </a:accent2>
      <a:accent3>
        <a:srgbClr val="087D7C"/>
      </a:accent3>
      <a:accent4>
        <a:srgbClr val="2CB663"/>
      </a:accent4>
      <a:accent5>
        <a:srgbClr val="DF8822"/>
      </a:accent5>
      <a:accent6>
        <a:srgbClr val="BC410A"/>
      </a:accent6>
      <a:hlink>
        <a:srgbClr val="5977C4"/>
      </a:hlink>
      <a:folHlink>
        <a:srgbClr val="A1A9BF"/>
      </a:folHlink>
    </a:clrScheme>
    <a:fontScheme name="Gallery">
      <a:majorFont>
        <a:latin typeface="Century Gothic" panose="020B0502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lumMod val="108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Gallery" id="{BBFCD31E-59A1-489D-B089-A3EAD7CAE12E}" vid="{E050AC27-895F-4B90-991D-A6818FC89AB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TotalTime>
  <Words>782</Words>
  <Application>Microsoft Macintosh PowerPoint</Application>
  <PresentationFormat>Panorámica</PresentationFormat>
  <Paragraphs>59</Paragraphs>
  <Slides>14</Slides>
  <Notes>11</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14</vt:i4>
      </vt:variant>
    </vt:vector>
  </HeadingPairs>
  <TitlesOfParts>
    <vt:vector size="20" baseType="lpstr">
      <vt:lpstr>Arial</vt:lpstr>
      <vt:lpstr>Calibri</vt:lpstr>
      <vt:lpstr>Cambria</vt:lpstr>
      <vt:lpstr>Century Gothic</vt:lpstr>
      <vt:lpstr>Times New Roman</vt:lpstr>
      <vt:lpstr>Gallery</vt:lpstr>
      <vt:lpstr>México: alejarse de los activos varados hacia un futuro sostenible
</vt:lpstr>
      <vt:lpstr>Punto principal: la transición a una economía baja en carbono es un imperativo moral, pero también una buena economía</vt:lpstr>
      <vt:lpstr>América Latina y el Caribe se verá afectada, pero una de las menos preparadas
</vt:lpstr>
      <vt:lpstr>Impactos para México</vt:lpstr>
      <vt:lpstr>Una dependencia excesiva a activos varados</vt:lpstr>
      <vt:lpstr>Con caída de ingresos (e) y exportación (d)</vt:lpstr>
      <vt:lpstr>Los activos varados son una realidad
</vt:lpstr>
      <vt:lpstr>Efectos del riesgo climático</vt:lpstr>
      <vt:lpstr>Al igual que otros países de América Latina y el Caribe, México invierte poco en I&amp;L
</vt:lpstr>
      <vt:lpstr>La brecha de infraestructura en México se está ampliando
</vt:lpstr>
      <vt:lpstr>Y las condiciones financieras no son amigables
</vt:lpstr>
      <vt:lpstr>No hay rueda nueva: sólo nuevos arreglos
</vt:lpstr>
      <vt:lpstr>México tiene instituciones financieras públicas sólidas
</vt:lpstr>
      <vt:lpstr>Conclusión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México: alejarse de los activos varados hacia un futuro sostenible
</dc:title>
  <dc:creator>Rogerio Studart</dc:creator>
  <cp:lastModifiedBy>Rodrigo Alba Irigoyen</cp:lastModifiedBy>
  <cp:revision>5</cp:revision>
  <dcterms:created xsi:type="dcterms:W3CDTF">2020-01-29T16:13:48Z</dcterms:created>
  <dcterms:modified xsi:type="dcterms:W3CDTF">2020-02-25T23:24:16Z</dcterms:modified>
</cp:coreProperties>
</file>